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2.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57" r:id="rId3"/>
    <p:sldId id="259" r:id="rId4"/>
    <p:sldId id="260" r:id="rId5"/>
    <p:sldId id="261" r:id="rId6"/>
    <p:sldId id="262" r:id="rId7"/>
    <p:sldId id="263" r:id="rId8"/>
    <p:sldId id="264" r:id="rId9"/>
    <p:sldId id="265" r:id="rId10"/>
    <p:sldId id="266" r:id="rId11"/>
    <p:sldId id="271" r:id="rId12"/>
    <p:sldId id="268" r:id="rId13"/>
    <p:sldId id="270" r:id="rId14"/>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3C3045-5CD4-4692-AB33-6F6654939FFD}" type="doc">
      <dgm:prSet loTypeId="urn:microsoft.com/office/officeart/2008/layout/VerticalCurvedList" loCatId="list" qsTypeId="urn:microsoft.com/office/officeart/2005/8/quickstyle/simple1" qsCatId="simple" csTypeId="urn:microsoft.com/office/officeart/2005/8/colors/colorful3" csCatId="colorful" phldr="1"/>
      <dgm:spPr/>
      <dgm:t>
        <a:bodyPr/>
        <a:lstStyle/>
        <a:p>
          <a:endParaRPr lang="en-US"/>
        </a:p>
      </dgm:t>
    </dgm:pt>
    <dgm:pt modelId="{99D8260B-C8E9-472C-9462-8EB1B55441E5}">
      <dgm:prSet/>
      <dgm:spPr/>
      <dgm:t>
        <a:bodyPr/>
        <a:lstStyle/>
        <a:p>
          <a:pPr rtl="0"/>
          <a:r>
            <a:rPr lang="en-US" dirty="0" smtClean="0"/>
            <a:t>Relatively new phenomena</a:t>
          </a:r>
          <a:endParaRPr lang="en-US" dirty="0"/>
        </a:p>
      </dgm:t>
    </dgm:pt>
    <dgm:pt modelId="{8218E043-24EC-443F-A487-D77163FDA101}" type="parTrans" cxnId="{C9930E09-AF52-455F-A7D3-6C1D88CFE6A1}">
      <dgm:prSet/>
      <dgm:spPr/>
      <dgm:t>
        <a:bodyPr/>
        <a:lstStyle/>
        <a:p>
          <a:endParaRPr lang="en-US"/>
        </a:p>
      </dgm:t>
    </dgm:pt>
    <dgm:pt modelId="{35F9E68E-4234-4F1B-9627-0A639B5EA067}" type="sibTrans" cxnId="{C9930E09-AF52-455F-A7D3-6C1D88CFE6A1}">
      <dgm:prSet/>
      <dgm:spPr/>
      <dgm:t>
        <a:bodyPr/>
        <a:lstStyle/>
        <a:p>
          <a:endParaRPr lang="en-US"/>
        </a:p>
      </dgm:t>
    </dgm:pt>
    <dgm:pt modelId="{1ADB4158-DA46-4DFF-9FEA-448B7CE48ECF}">
      <dgm:prSet/>
      <dgm:spPr/>
      <dgm:t>
        <a:bodyPr/>
        <a:lstStyle/>
        <a:p>
          <a:pPr rtl="0"/>
          <a:r>
            <a:rPr lang="en-US" dirty="0" smtClean="0"/>
            <a:t>Cell phones have been in workplaces for years, but huge increase in use of smart phones and tablets raise new issues re: safety, security, privacy, and wage and hour compliance</a:t>
          </a:r>
          <a:endParaRPr lang="en-US" dirty="0"/>
        </a:p>
      </dgm:t>
    </dgm:pt>
    <dgm:pt modelId="{DEBEB0F9-E002-41DB-853C-673106AA7396}" type="parTrans" cxnId="{1AA1D22A-4D86-40B9-9D4F-8F6A55D71458}">
      <dgm:prSet/>
      <dgm:spPr/>
      <dgm:t>
        <a:bodyPr/>
        <a:lstStyle/>
        <a:p>
          <a:endParaRPr lang="en-US"/>
        </a:p>
      </dgm:t>
    </dgm:pt>
    <dgm:pt modelId="{E4E9D567-D3C5-4C74-8A0D-A6931DF579D5}" type="sibTrans" cxnId="{1AA1D22A-4D86-40B9-9D4F-8F6A55D71458}">
      <dgm:prSet/>
      <dgm:spPr/>
      <dgm:t>
        <a:bodyPr/>
        <a:lstStyle/>
        <a:p>
          <a:endParaRPr lang="en-US"/>
        </a:p>
      </dgm:t>
    </dgm:pt>
    <dgm:pt modelId="{B421023D-991C-41CA-A72E-DC774217E1A5}">
      <dgm:prSet/>
      <dgm:spPr/>
      <dgm:t>
        <a:bodyPr/>
        <a:lstStyle/>
        <a:p>
          <a:pPr rtl="0"/>
          <a:r>
            <a:rPr lang="en-US" dirty="0" smtClean="0"/>
            <a:t>Issues and resolutions vary by company</a:t>
          </a:r>
          <a:endParaRPr lang="en-US" dirty="0"/>
        </a:p>
      </dgm:t>
    </dgm:pt>
    <dgm:pt modelId="{D49E4735-1547-45BB-9982-21B4BF213173}" type="parTrans" cxnId="{3830BE8C-4638-4EC8-BFC0-BE1C4A700E9C}">
      <dgm:prSet/>
      <dgm:spPr/>
      <dgm:t>
        <a:bodyPr/>
        <a:lstStyle/>
        <a:p>
          <a:endParaRPr lang="en-US"/>
        </a:p>
      </dgm:t>
    </dgm:pt>
    <dgm:pt modelId="{E28D96A4-E8B5-4F72-A7C6-8D7886FE8E40}" type="sibTrans" cxnId="{3830BE8C-4638-4EC8-BFC0-BE1C4A700E9C}">
      <dgm:prSet/>
      <dgm:spPr/>
      <dgm:t>
        <a:bodyPr/>
        <a:lstStyle/>
        <a:p>
          <a:endParaRPr lang="en-US"/>
        </a:p>
      </dgm:t>
    </dgm:pt>
    <dgm:pt modelId="{D100DC3F-8065-4439-B49C-58B9982F4801}" type="pres">
      <dgm:prSet presAssocID="{3C3C3045-5CD4-4692-AB33-6F6654939FFD}" presName="Name0" presStyleCnt="0">
        <dgm:presLayoutVars>
          <dgm:chMax val="7"/>
          <dgm:chPref val="7"/>
          <dgm:dir/>
        </dgm:presLayoutVars>
      </dgm:prSet>
      <dgm:spPr/>
      <dgm:t>
        <a:bodyPr/>
        <a:lstStyle/>
        <a:p>
          <a:endParaRPr lang="en-US"/>
        </a:p>
      </dgm:t>
    </dgm:pt>
    <dgm:pt modelId="{26C84FCC-64A2-4CA8-830B-CA0E7B4BCB07}" type="pres">
      <dgm:prSet presAssocID="{3C3C3045-5CD4-4692-AB33-6F6654939FFD}" presName="Name1" presStyleCnt="0"/>
      <dgm:spPr/>
    </dgm:pt>
    <dgm:pt modelId="{DC979D21-6AFD-428D-94F7-B06E3D540CA4}" type="pres">
      <dgm:prSet presAssocID="{3C3C3045-5CD4-4692-AB33-6F6654939FFD}" presName="cycle" presStyleCnt="0"/>
      <dgm:spPr/>
    </dgm:pt>
    <dgm:pt modelId="{4A6A18FB-1E6F-41B8-BC88-EF17BF4FE4FB}" type="pres">
      <dgm:prSet presAssocID="{3C3C3045-5CD4-4692-AB33-6F6654939FFD}" presName="srcNode" presStyleLbl="node1" presStyleIdx="0" presStyleCnt="3"/>
      <dgm:spPr/>
    </dgm:pt>
    <dgm:pt modelId="{54BCD8FB-62A0-4933-8600-0B405CFDFE80}" type="pres">
      <dgm:prSet presAssocID="{3C3C3045-5CD4-4692-AB33-6F6654939FFD}" presName="conn" presStyleLbl="parChTrans1D2" presStyleIdx="0" presStyleCnt="1"/>
      <dgm:spPr/>
      <dgm:t>
        <a:bodyPr/>
        <a:lstStyle/>
        <a:p>
          <a:endParaRPr lang="en-US"/>
        </a:p>
      </dgm:t>
    </dgm:pt>
    <dgm:pt modelId="{11AD73F5-CB11-4767-A512-82594C82A054}" type="pres">
      <dgm:prSet presAssocID="{3C3C3045-5CD4-4692-AB33-6F6654939FFD}" presName="extraNode" presStyleLbl="node1" presStyleIdx="0" presStyleCnt="3"/>
      <dgm:spPr/>
    </dgm:pt>
    <dgm:pt modelId="{559E60A7-7BB1-48C9-8C99-B39DDA2D22C8}" type="pres">
      <dgm:prSet presAssocID="{3C3C3045-5CD4-4692-AB33-6F6654939FFD}" presName="dstNode" presStyleLbl="node1" presStyleIdx="0" presStyleCnt="3"/>
      <dgm:spPr/>
    </dgm:pt>
    <dgm:pt modelId="{6FCC8066-6111-4123-B257-DFFA9EF504BF}" type="pres">
      <dgm:prSet presAssocID="{99D8260B-C8E9-472C-9462-8EB1B55441E5}" presName="text_1" presStyleLbl="node1" presStyleIdx="0" presStyleCnt="3">
        <dgm:presLayoutVars>
          <dgm:bulletEnabled val="1"/>
        </dgm:presLayoutVars>
      </dgm:prSet>
      <dgm:spPr/>
      <dgm:t>
        <a:bodyPr/>
        <a:lstStyle/>
        <a:p>
          <a:endParaRPr lang="en-US"/>
        </a:p>
      </dgm:t>
    </dgm:pt>
    <dgm:pt modelId="{F878A299-C0B4-4581-A493-ABF35CD3710A}" type="pres">
      <dgm:prSet presAssocID="{99D8260B-C8E9-472C-9462-8EB1B55441E5}" presName="accent_1" presStyleCnt="0"/>
      <dgm:spPr/>
    </dgm:pt>
    <dgm:pt modelId="{F8695866-C0D5-40FE-BB3C-89D2B8D72360}" type="pres">
      <dgm:prSet presAssocID="{99D8260B-C8E9-472C-9462-8EB1B55441E5}" presName="accentRepeatNode" presStyleLbl="solidFgAcc1" presStyleIdx="0" presStyleCnt="3"/>
      <dgm:spPr/>
    </dgm:pt>
    <dgm:pt modelId="{9CD40B6F-8C4C-42E8-B230-10C65F1A7064}" type="pres">
      <dgm:prSet presAssocID="{1ADB4158-DA46-4DFF-9FEA-448B7CE48ECF}" presName="text_2" presStyleLbl="node1" presStyleIdx="1" presStyleCnt="3">
        <dgm:presLayoutVars>
          <dgm:bulletEnabled val="1"/>
        </dgm:presLayoutVars>
      </dgm:prSet>
      <dgm:spPr/>
      <dgm:t>
        <a:bodyPr/>
        <a:lstStyle/>
        <a:p>
          <a:endParaRPr lang="en-US"/>
        </a:p>
      </dgm:t>
    </dgm:pt>
    <dgm:pt modelId="{63C33C01-AAA6-4136-BBA9-B4F6BD775941}" type="pres">
      <dgm:prSet presAssocID="{1ADB4158-DA46-4DFF-9FEA-448B7CE48ECF}" presName="accent_2" presStyleCnt="0"/>
      <dgm:spPr/>
    </dgm:pt>
    <dgm:pt modelId="{3B1E83CA-98BF-404A-B5EC-52D3C14E0FA2}" type="pres">
      <dgm:prSet presAssocID="{1ADB4158-DA46-4DFF-9FEA-448B7CE48ECF}" presName="accentRepeatNode" presStyleLbl="solidFgAcc1" presStyleIdx="1" presStyleCnt="3"/>
      <dgm:spPr/>
    </dgm:pt>
    <dgm:pt modelId="{A7727B47-CAC1-49CD-80F4-9973CB26F45E}" type="pres">
      <dgm:prSet presAssocID="{B421023D-991C-41CA-A72E-DC774217E1A5}" presName="text_3" presStyleLbl="node1" presStyleIdx="2" presStyleCnt="3">
        <dgm:presLayoutVars>
          <dgm:bulletEnabled val="1"/>
        </dgm:presLayoutVars>
      </dgm:prSet>
      <dgm:spPr/>
      <dgm:t>
        <a:bodyPr/>
        <a:lstStyle/>
        <a:p>
          <a:endParaRPr lang="en-US"/>
        </a:p>
      </dgm:t>
    </dgm:pt>
    <dgm:pt modelId="{BFE5D31C-00A4-4614-84C1-D8E4F9B2CACE}" type="pres">
      <dgm:prSet presAssocID="{B421023D-991C-41CA-A72E-DC774217E1A5}" presName="accent_3" presStyleCnt="0"/>
      <dgm:spPr/>
    </dgm:pt>
    <dgm:pt modelId="{94188833-2386-4C06-9090-366CB9EC6F4A}" type="pres">
      <dgm:prSet presAssocID="{B421023D-991C-41CA-A72E-DC774217E1A5}" presName="accentRepeatNode" presStyleLbl="solidFgAcc1" presStyleIdx="2" presStyleCnt="3"/>
      <dgm:spPr/>
    </dgm:pt>
  </dgm:ptLst>
  <dgm:cxnLst>
    <dgm:cxn modelId="{1AA1D22A-4D86-40B9-9D4F-8F6A55D71458}" srcId="{3C3C3045-5CD4-4692-AB33-6F6654939FFD}" destId="{1ADB4158-DA46-4DFF-9FEA-448B7CE48ECF}" srcOrd="1" destOrd="0" parTransId="{DEBEB0F9-E002-41DB-853C-673106AA7396}" sibTransId="{E4E9D567-D3C5-4C74-8A0D-A6931DF579D5}"/>
    <dgm:cxn modelId="{3830BE8C-4638-4EC8-BFC0-BE1C4A700E9C}" srcId="{3C3C3045-5CD4-4692-AB33-6F6654939FFD}" destId="{B421023D-991C-41CA-A72E-DC774217E1A5}" srcOrd="2" destOrd="0" parTransId="{D49E4735-1547-45BB-9982-21B4BF213173}" sibTransId="{E28D96A4-E8B5-4F72-A7C6-8D7886FE8E40}"/>
    <dgm:cxn modelId="{08FE5995-A3C1-4371-953C-47DAC085CD54}" type="presOf" srcId="{1ADB4158-DA46-4DFF-9FEA-448B7CE48ECF}" destId="{9CD40B6F-8C4C-42E8-B230-10C65F1A7064}" srcOrd="0" destOrd="0" presId="urn:microsoft.com/office/officeart/2008/layout/VerticalCurvedList"/>
    <dgm:cxn modelId="{ABF54375-5823-4D79-B652-969FEFF83170}" type="presOf" srcId="{35F9E68E-4234-4F1B-9627-0A639B5EA067}" destId="{54BCD8FB-62A0-4933-8600-0B405CFDFE80}" srcOrd="0" destOrd="0" presId="urn:microsoft.com/office/officeart/2008/layout/VerticalCurvedList"/>
    <dgm:cxn modelId="{261CE7CF-1603-4AAE-86A6-154B6B660A83}" type="presOf" srcId="{3C3C3045-5CD4-4692-AB33-6F6654939FFD}" destId="{D100DC3F-8065-4439-B49C-58B9982F4801}" srcOrd="0" destOrd="0" presId="urn:microsoft.com/office/officeart/2008/layout/VerticalCurvedList"/>
    <dgm:cxn modelId="{DDD99CFB-801A-45F5-82C9-8A4B0DA75149}" type="presOf" srcId="{99D8260B-C8E9-472C-9462-8EB1B55441E5}" destId="{6FCC8066-6111-4123-B257-DFFA9EF504BF}" srcOrd="0" destOrd="0" presId="urn:microsoft.com/office/officeart/2008/layout/VerticalCurvedList"/>
    <dgm:cxn modelId="{FEAFBBE7-0D31-447F-BFAA-CFAFA8A051DE}" type="presOf" srcId="{B421023D-991C-41CA-A72E-DC774217E1A5}" destId="{A7727B47-CAC1-49CD-80F4-9973CB26F45E}" srcOrd="0" destOrd="0" presId="urn:microsoft.com/office/officeart/2008/layout/VerticalCurvedList"/>
    <dgm:cxn modelId="{C9930E09-AF52-455F-A7D3-6C1D88CFE6A1}" srcId="{3C3C3045-5CD4-4692-AB33-6F6654939FFD}" destId="{99D8260B-C8E9-472C-9462-8EB1B55441E5}" srcOrd="0" destOrd="0" parTransId="{8218E043-24EC-443F-A487-D77163FDA101}" sibTransId="{35F9E68E-4234-4F1B-9627-0A639B5EA067}"/>
    <dgm:cxn modelId="{6D0E1779-B1F0-49EB-B273-A7DEE3F299F7}" type="presParOf" srcId="{D100DC3F-8065-4439-B49C-58B9982F4801}" destId="{26C84FCC-64A2-4CA8-830B-CA0E7B4BCB07}" srcOrd="0" destOrd="0" presId="urn:microsoft.com/office/officeart/2008/layout/VerticalCurvedList"/>
    <dgm:cxn modelId="{64929B03-F87A-4FCF-A348-D5635E6768A8}" type="presParOf" srcId="{26C84FCC-64A2-4CA8-830B-CA0E7B4BCB07}" destId="{DC979D21-6AFD-428D-94F7-B06E3D540CA4}" srcOrd="0" destOrd="0" presId="urn:microsoft.com/office/officeart/2008/layout/VerticalCurvedList"/>
    <dgm:cxn modelId="{67E2FB73-77A7-4796-9993-4668F6ECD752}" type="presParOf" srcId="{DC979D21-6AFD-428D-94F7-B06E3D540CA4}" destId="{4A6A18FB-1E6F-41B8-BC88-EF17BF4FE4FB}" srcOrd="0" destOrd="0" presId="urn:microsoft.com/office/officeart/2008/layout/VerticalCurvedList"/>
    <dgm:cxn modelId="{766C9BF8-41BB-4D2B-A4E6-54ACC08461BE}" type="presParOf" srcId="{DC979D21-6AFD-428D-94F7-B06E3D540CA4}" destId="{54BCD8FB-62A0-4933-8600-0B405CFDFE80}" srcOrd="1" destOrd="0" presId="urn:microsoft.com/office/officeart/2008/layout/VerticalCurvedList"/>
    <dgm:cxn modelId="{B0F97738-6702-4626-AE5E-CD4BC2554482}" type="presParOf" srcId="{DC979D21-6AFD-428D-94F7-B06E3D540CA4}" destId="{11AD73F5-CB11-4767-A512-82594C82A054}" srcOrd="2" destOrd="0" presId="urn:microsoft.com/office/officeart/2008/layout/VerticalCurvedList"/>
    <dgm:cxn modelId="{621CB04B-0AFA-44A4-B699-2037D6E5E2CE}" type="presParOf" srcId="{DC979D21-6AFD-428D-94F7-B06E3D540CA4}" destId="{559E60A7-7BB1-48C9-8C99-B39DDA2D22C8}" srcOrd="3" destOrd="0" presId="urn:microsoft.com/office/officeart/2008/layout/VerticalCurvedList"/>
    <dgm:cxn modelId="{838DBC1D-DF3A-497C-9451-8A7837AABB2F}" type="presParOf" srcId="{26C84FCC-64A2-4CA8-830B-CA0E7B4BCB07}" destId="{6FCC8066-6111-4123-B257-DFFA9EF504BF}" srcOrd="1" destOrd="0" presId="urn:microsoft.com/office/officeart/2008/layout/VerticalCurvedList"/>
    <dgm:cxn modelId="{72A41140-085B-4F0F-8599-83056FB8486C}" type="presParOf" srcId="{26C84FCC-64A2-4CA8-830B-CA0E7B4BCB07}" destId="{F878A299-C0B4-4581-A493-ABF35CD3710A}" srcOrd="2" destOrd="0" presId="urn:microsoft.com/office/officeart/2008/layout/VerticalCurvedList"/>
    <dgm:cxn modelId="{45FB1180-FE48-4BB3-A6EE-FE6BEC7EFB1E}" type="presParOf" srcId="{F878A299-C0B4-4581-A493-ABF35CD3710A}" destId="{F8695866-C0D5-40FE-BB3C-89D2B8D72360}" srcOrd="0" destOrd="0" presId="urn:microsoft.com/office/officeart/2008/layout/VerticalCurvedList"/>
    <dgm:cxn modelId="{A9981076-7320-4DA7-9D3A-F93104E9D612}" type="presParOf" srcId="{26C84FCC-64A2-4CA8-830B-CA0E7B4BCB07}" destId="{9CD40B6F-8C4C-42E8-B230-10C65F1A7064}" srcOrd="3" destOrd="0" presId="urn:microsoft.com/office/officeart/2008/layout/VerticalCurvedList"/>
    <dgm:cxn modelId="{B7158D13-66E3-4EFC-A4B6-76E0C44C8FA8}" type="presParOf" srcId="{26C84FCC-64A2-4CA8-830B-CA0E7B4BCB07}" destId="{63C33C01-AAA6-4136-BBA9-B4F6BD775941}" srcOrd="4" destOrd="0" presId="urn:microsoft.com/office/officeart/2008/layout/VerticalCurvedList"/>
    <dgm:cxn modelId="{289DD22A-64B2-4368-AC3A-2E2C6910B20D}" type="presParOf" srcId="{63C33C01-AAA6-4136-BBA9-B4F6BD775941}" destId="{3B1E83CA-98BF-404A-B5EC-52D3C14E0FA2}" srcOrd="0" destOrd="0" presId="urn:microsoft.com/office/officeart/2008/layout/VerticalCurvedList"/>
    <dgm:cxn modelId="{01000CC3-C43D-42BF-80E3-BE712CAE642F}" type="presParOf" srcId="{26C84FCC-64A2-4CA8-830B-CA0E7B4BCB07}" destId="{A7727B47-CAC1-49CD-80F4-9973CB26F45E}" srcOrd="5" destOrd="0" presId="urn:microsoft.com/office/officeart/2008/layout/VerticalCurvedList"/>
    <dgm:cxn modelId="{38EFDBB7-A5FA-4108-8646-530A30E97854}" type="presParOf" srcId="{26C84FCC-64A2-4CA8-830B-CA0E7B4BCB07}" destId="{BFE5D31C-00A4-4614-84C1-D8E4F9B2CACE}" srcOrd="6" destOrd="0" presId="urn:microsoft.com/office/officeart/2008/layout/VerticalCurvedList"/>
    <dgm:cxn modelId="{29E6C315-867C-456D-BFA0-81B06359712D}" type="presParOf" srcId="{BFE5D31C-00A4-4614-84C1-D8E4F9B2CACE}" destId="{94188833-2386-4C06-9090-366CB9EC6F4A}"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E154B86-0BCE-4B61-865A-63648298681B}" type="doc">
      <dgm:prSet loTypeId="urn:microsoft.com/office/officeart/2005/8/layout/chart3" loCatId="relationship" qsTypeId="urn:microsoft.com/office/officeart/2005/8/quickstyle/simple2" qsCatId="simple" csTypeId="urn:microsoft.com/office/officeart/2005/8/colors/colorful2" csCatId="colorful"/>
      <dgm:spPr/>
      <dgm:t>
        <a:bodyPr/>
        <a:lstStyle/>
        <a:p>
          <a:endParaRPr lang="en-US"/>
        </a:p>
      </dgm:t>
    </dgm:pt>
    <dgm:pt modelId="{48B5F013-FC19-4EDB-91E7-1E9D19CCAA8E}">
      <dgm:prSet/>
      <dgm:spPr/>
      <dgm:t>
        <a:bodyPr/>
        <a:lstStyle/>
        <a:p>
          <a:pPr rtl="0"/>
          <a:r>
            <a:rPr lang="en-US" dirty="0" smtClean="0"/>
            <a:t>Managing Devices</a:t>
          </a:r>
          <a:endParaRPr lang="en-US" dirty="0"/>
        </a:p>
      </dgm:t>
    </dgm:pt>
    <dgm:pt modelId="{5F2BF325-DD20-4261-854F-1DB1B638921E}" type="parTrans" cxnId="{5A7952B1-1045-446B-8B6A-D2C15D2C4916}">
      <dgm:prSet/>
      <dgm:spPr/>
      <dgm:t>
        <a:bodyPr/>
        <a:lstStyle/>
        <a:p>
          <a:endParaRPr lang="en-US"/>
        </a:p>
      </dgm:t>
    </dgm:pt>
    <dgm:pt modelId="{7143593F-0E64-467B-8788-457F4F7AB038}" type="sibTrans" cxnId="{5A7952B1-1045-446B-8B6A-D2C15D2C4916}">
      <dgm:prSet/>
      <dgm:spPr/>
      <dgm:t>
        <a:bodyPr/>
        <a:lstStyle/>
        <a:p>
          <a:endParaRPr lang="en-US"/>
        </a:p>
      </dgm:t>
    </dgm:pt>
    <dgm:pt modelId="{FAA0F86E-B3D9-4008-BAB9-070CDC341C55}">
      <dgm:prSet/>
      <dgm:spPr/>
      <dgm:t>
        <a:bodyPr/>
        <a:lstStyle/>
        <a:p>
          <a:pPr rtl="0"/>
          <a:r>
            <a:rPr lang="en-US" smtClean="0"/>
            <a:t>Policies </a:t>
          </a:r>
          <a:endParaRPr lang="en-US"/>
        </a:p>
      </dgm:t>
    </dgm:pt>
    <dgm:pt modelId="{073680EE-92CD-48C9-951D-9ACF0CA260F6}" type="parTrans" cxnId="{58FC9DDF-B1AF-4051-9C72-9D4081DD9F04}">
      <dgm:prSet/>
      <dgm:spPr/>
      <dgm:t>
        <a:bodyPr/>
        <a:lstStyle/>
        <a:p>
          <a:endParaRPr lang="en-US"/>
        </a:p>
      </dgm:t>
    </dgm:pt>
    <dgm:pt modelId="{1E5C11CC-6B9D-40E3-9B57-4B9850F37FB9}" type="sibTrans" cxnId="{58FC9DDF-B1AF-4051-9C72-9D4081DD9F04}">
      <dgm:prSet/>
      <dgm:spPr/>
      <dgm:t>
        <a:bodyPr/>
        <a:lstStyle/>
        <a:p>
          <a:endParaRPr lang="en-US"/>
        </a:p>
      </dgm:t>
    </dgm:pt>
    <dgm:pt modelId="{FDA69095-C7C1-43AB-90E5-467FB8C9A802}">
      <dgm:prSet/>
      <dgm:spPr/>
      <dgm:t>
        <a:bodyPr/>
        <a:lstStyle/>
        <a:p>
          <a:pPr rtl="0"/>
          <a:r>
            <a:rPr lang="en-US" smtClean="0"/>
            <a:t>Trainings</a:t>
          </a:r>
          <a:endParaRPr lang="en-US"/>
        </a:p>
      </dgm:t>
    </dgm:pt>
    <dgm:pt modelId="{19AACF74-911A-4F74-BADA-73857059689D}" type="parTrans" cxnId="{B44EB72A-9077-45AA-B6A2-1BBABBA67987}">
      <dgm:prSet/>
      <dgm:spPr/>
      <dgm:t>
        <a:bodyPr/>
        <a:lstStyle/>
        <a:p>
          <a:endParaRPr lang="en-US"/>
        </a:p>
      </dgm:t>
    </dgm:pt>
    <dgm:pt modelId="{D80DEF5B-9990-48FE-ACDC-84E8CD314E37}" type="sibTrans" cxnId="{B44EB72A-9077-45AA-B6A2-1BBABBA67987}">
      <dgm:prSet/>
      <dgm:spPr/>
      <dgm:t>
        <a:bodyPr/>
        <a:lstStyle/>
        <a:p>
          <a:endParaRPr lang="en-US"/>
        </a:p>
      </dgm:t>
    </dgm:pt>
    <dgm:pt modelId="{04096A4D-EBD4-45A6-AB77-ACE6BCE43CE0}">
      <dgm:prSet/>
      <dgm:spPr/>
      <dgm:t>
        <a:bodyPr/>
        <a:lstStyle/>
        <a:p>
          <a:pPr rtl="0"/>
          <a:r>
            <a:rPr lang="en-US" dirty="0" smtClean="0"/>
            <a:t>Enforcement</a:t>
          </a:r>
          <a:endParaRPr lang="en-US" dirty="0"/>
        </a:p>
      </dgm:t>
    </dgm:pt>
    <dgm:pt modelId="{26DF4C74-5876-4F70-8FD5-FD1D0CE8D223}" type="parTrans" cxnId="{F709B538-E4BD-45E4-8132-6A4D91DCC939}">
      <dgm:prSet/>
      <dgm:spPr/>
      <dgm:t>
        <a:bodyPr/>
        <a:lstStyle/>
        <a:p>
          <a:endParaRPr lang="en-US"/>
        </a:p>
      </dgm:t>
    </dgm:pt>
    <dgm:pt modelId="{1D5BDB09-835C-4887-BEE7-C1C9CE7F31B3}" type="sibTrans" cxnId="{F709B538-E4BD-45E4-8132-6A4D91DCC939}">
      <dgm:prSet/>
      <dgm:spPr/>
      <dgm:t>
        <a:bodyPr/>
        <a:lstStyle/>
        <a:p>
          <a:endParaRPr lang="en-US"/>
        </a:p>
      </dgm:t>
    </dgm:pt>
    <dgm:pt modelId="{5A3F66BD-CF9E-49D0-ABBE-A3F88DC129DF}" type="pres">
      <dgm:prSet presAssocID="{6E154B86-0BCE-4B61-865A-63648298681B}" presName="compositeShape" presStyleCnt="0">
        <dgm:presLayoutVars>
          <dgm:chMax val="7"/>
          <dgm:dir/>
          <dgm:resizeHandles val="exact"/>
        </dgm:presLayoutVars>
      </dgm:prSet>
      <dgm:spPr/>
      <dgm:t>
        <a:bodyPr/>
        <a:lstStyle/>
        <a:p>
          <a:endParaRPr lang="en-US"/>
        </a:p>
      </dgm:t>
    </dgm:pt>
    <dgm:pt modelId="{00E16CCD-DE6B-4883-9B00-E7C85B8F087B}" type="pres">
      <dgm:prSet presAssocID="{6E154B86-0BCE-4B61-865A-63648298681B}" presName="wedge1" presStyleLbl="node1" presStyleIdx="0" presStyleCnt="4"/>
      <dgm:spPr/>
      <dgm:t>
        <a:bodyPr/>
        <a:lstStyle/>
        <a:p>
          <a:endParaRPr lang="en-US"/>
        </a:p>
      </dgm:t>
    </dgm:pt>
    <dgm:pt modelId="{1EA7E3A3-F38F-4444-9C03-A90D09EB25F5}" type="pres">
      <dgm:prSet presAssocID="{6E154B86-0BCE-4B61-865A-63648298681B}" presName="wedge1Tx" presStyleLbl="node1" presStyleIdx="0" presStyleCnt="4">
        <dgm:presLayoutVars>
          <dgm:chMax val="0"/>
          <dgm:chPref val="0"/>
          <dgm:bulletEnabled val="1"/>
        </dgm:presLayoutVars>
      </dgm:prSet>
      <dgm:spPr/>
      <dgm:t>
        <a:bodyPr/>
        <a:lstStyle/>
        <a:p>
          <a:endParaRPr lang="en-US"/>
        </a:p>
      </dgm:t>
    </dgm:pt>
    <dgm:pt modelId="{E3DFB908-49AC-4AE4-A4D0-164BCCAEBB76}" type="pres">
      <dgm:prSet presAssocID="{6E154B86-0BCE-4B61-865A-63648298681B}" presName="wedge2" presStyleLbl="node1" presStyleIdx="1" presStyleCnt="4"/>
      <dgm:spPr/>
      <dgm:t>
        <a:bodyPr/>
        <a:lstStyle/>
        <a:p>
          <a:endParaRPr lang="en-US"/>
        </a:p>
      </dgm:t>
    </dgm:pt>
    <dgm:pt modelId="{E0BA497F-CEE3-4B79-90A4-69644096DF40}" type="pres">
      <dgm:prSet presAssocID="{6E154B86-0BCE-4B61-865A-63648298681B}" presName="wedge2Tx" presStyleLbl="node1" presStyleIdx="1" presStyleCnt="4">
        <dgm:presLayoutVars>
          <dgm:chMax val="0"/>
          <dgm:chPref val="0"/>
          <dgm:bulletEnabled val="1"/>
        </dgm:presLayoutVars>
      </dgm:prSet>
      <dgm:spPr/>
      <dgm:t>
        <a:bodyPr/>
        <a:lstStyle/>
        <a:p>
          <a:endParaRPr lang="en-US"/>
        </a:p>
      </dgm:t>
    </dgm:pt>
    <dgm:pt modelId="{A6D6761F-F5D3-43FF-8671-BD6614A48772}" type="pres">
      <dgm:prSet presAssocID="{6E154B86-0BCE-4B61-865A-63648298681B}" presName="wedge3" presStyleLbl="node1" presStyleIdx="2" presStyleCnt="4"/>
      <dgm:spPr/>
      <dgm:t>
        <a:bodyPr/>
        <a:lstStyle/>
        <a:p>
          <a:endParaRPr lang="en-US"/>
        </a:p>
      </dgm:t>
    </dgm:pt>
    <dgm:pt modelId="{633FE8E1-5E1F-4C28-AE75-614B49C867BA}" type="pres">
      <dgm:prSet presAssocID="{6E154B86-0BCE-4B61-865A-63648298681B}" presName="wedge3Tx" presStyleLbl="node1" presStyleIdx="2" presStyleCnt="4">
        <dgm:presLayoutVars>
          <dgm:chMax val="0"/>
          <dgm:chPref val="0"/>
          <dgm:bulletEnabled val="1"/>
        </dgm:presLayoutVars>
      </dgm:prSet>
      <dgm:spPr/>
      <dgm:t>
        <a:bodyPr/>
        <a:lstStyle/>
        <a:p>
          <a:endParaRPr lang="en-US"/>
        </a:p>
      </dgm:t>
    </dgm:pt>
    <dgm:pt modelId="{C06F77F2-433E-46B4-8919-1A6D554344C5}" type="pres">
      <dgm:prSet presAssocID="{6E154B86-0BCE-4B61-865A-63648298681B}" presName="wedge4" presStyleLbl="node1" presStyleIdx="3" presStyleCnt="4"/>
      <dgm:spPr/>
      <dgm:t>
        <a:bodyPr/>
        <a:lstStyle/>
        <a:p>
          <a:endParaRPr lang="en-US"/>
        </a:p>
      </dgm:t>
    </dgm:pt>
    <dgm:pt modelId="{C87F4B9B-9AE4-4EA8-A806-54B32C4DBD16}" type="pres">
      <dgm:prSet presAssocID="{6E154B86-0BCE-4B61-865A-63648298681B}" presName="wedge4Tx" presStyleLbl="node1" presStyleIdx="3" presStyleCnt="4">
        <dgm:presLayoutVars>
          <dgm:chMax val="0"/>
          <dgm:chPref val="0"/>
          <dgm:bulletEnabled val="1"/>
        </dgm:presLayoutVars>
      </dgm:prSet>
      <dgm:spPr/>
      <dgm:t>
        <a:bodyPr/>
        <a:lstStyle/>
        <a:p>
          <a:endParaRPr lang="en-US"/>
        </a:p>
      </dgm:t>
    </dgm:pt>
  </dgm:ptLst>
  <dgm:cxnLst>
    <dgm:cxn modelId="{A2623D7C-0557-4EA6-A343-C029EBA21B32}" type="presOf" srcId="{04096A4D-EBD4-45A6-AB77-ACE6BCE43CE0}" destId="{C06F77F2-433E-46B4-8919-1A6D554344C5}" srcOrd="0" destOrd="0" presId="urn:microsoft.com/office/officeart/2005/8/layout/chart3"/>
    <dgm:cxn modelId="{D3D34450-4C0F-480F-B5C6-B72904C43985}" type="presOf" srcId="{6E154B86-0BCE-4B61-865A-63648298681B}" destId="{5A3F66BD-CF9E-49D0-ABBE-A3F88DC129DF}" srcOrd="0" destOrd="0" presId="urn:microsoft.com/office/officeart/2005/8/layout/chart3"/>
    <dgm:cxn modelId="{B44EB72A-9077-45AA-B6A2-1BBABBA67987}" srcId="{6E154B86-0BCE-4B61-865A-63648298681B}" destId="{FDA69095-C7C1-43AB-90E5-467FB8C9A802}" srcOrd="2" destOrd="0" parTransId="{19AACF74-911A-4F74-BADA-73857059689D}" sibTransId="{D80DEF5B-9990-48FE-ACDC-84E8CD314E37}"/>
    <dgm:cxn modelId="{D12E2DAE-B64A-47C2-9132-56E203045FF9}" type="presOf" srcId="{FDA69095-C7C1-43AB-90E5-467FB8C9A802}" destId="{633FE8E1-5E1F-4C28-AE75-614B49C867BA}" srcOrd="1" destOrd="0" presId="urn:microsoft.com/office/officeart/2005/8/layout/chart3"/>
    <dgm:cxn modelId="{767B7EFD-7762-4F21-89EC-4D464E60386B}" type="presOf" srcId="{48B5F013-FC19-4EDB-91E7-1E9D19CCAA8E}" destId="{1EA7E3A3-F38F-4444-9C03-A90D09EB25F5}" srcOrd="1" destOrd="0" presId="urn:microsoft.com/office/officeart/2005/8/layout/chart3"/>
    <dgm:cxn modelId="{1CC41310-7F07-4575-A178-6B491F011C4C}" type="presOf" srcId="{FAA0F86E-B3D9-4008-BAB9-070CDC341C55}" destId="{E0BA497F-CEE3-4B79-90A4-69644096DF40}" srcOrd="1" destOrd="0" presId="urn:microsoft.com/office/officeart/2005/8/layout/chart3"/>
    <dgm:cxn modelId="{C4F87D4D-22A7-437C-8F9A-CF1BE915838B}" type="presOf" srcId="{04096A4D-EBD4-45A6-AB77-ACE6BCE43CE0}" destId="{C87F4B9B-9AE4-4EA8-A806-54B32C4DBD16}" srcOrd="1" destOrd="0" presId="urn:microsoft.com/office/officeart/2005/8/layout/chart3"/>
    <dgm:cxn modelId="{06642C6B-8D8B-4936-89CC-FB14A70E21D3}" type="presOf" srcId="{48B5F013-FC19-4EDB-91E7-1E9D19CCAA8E}" destId="{00E16CCD-DE6B-4883-9B00-E7C85B8F087B}" srcOrd="0" destOrd="0" presId="urn:microsoft.com/office/officeart/2005/8/layout/chart3"/>
    <dgm:cxn modelId="{EDD3F36B-0361-49E2-8F74-3E069F9CD3EC}" type="presOf" srcId="{FAA0F86E-B3D9-4008-BAB9-070CDC341C55}" destId="{E3DFB908-49AC-4AE4-A4D0-164BCCAEBB76}" srcOrd="0" destOrd="0" presId="urn:microsoft.com/office/officeart/2005/8/layout/chart3"/>
    <dgm:cxn modelId="{F709B538-E4BD-45E4-8132-6A4D91DCC939}" srcId="{6E154B86-0BCE-4B61-865A-63648298681B}" destId="{04096A4D-EBD4-45A6-AB77-ACE6BCE43CE0}" srcOrd="3" destOrd="0" parTransId="{26DF4C74-5876-4F70-8FD5-FD1D0CE8D223}" sibTransId="{1D5BDB09-835C-4887-BEE7-C1C9CE7F31B3}"/>
    <dgm:cxn modelId="{5A7952B1-1045-446B-8B6A-D2C15D2C4916}" srcId="{6E154B86-0BCE-4B61-865A-63648298681B}" destId="{48B5F013-FC19-4EDB-91E7-1E9D19CCAA8E}" srcOrd="0" destOrd="0" parTransId="{5F2BF325-DD20-4261-854F-1DB1B638921E}" sibTransId="{7143593F-0E64-467B-8788-457F4F7AB038}"/>
    <dgm:cxn modelId="{E3F27909-94C7-4357-A90D-5723BF8227D3}" type="presOf" srcId="{FDA69095-C7C1-43AB-90E5-467FB8C9A802}" destId="{A6D6761F-F5D3-43FF-8671-BD6614A48772}" srcOrd="0" destOrd="0" presId="urn:microsoft.com/office/officeart/2005/8/layout/chart3"/>
    <dgm:cxn modelId="{58FC9DDF-B1AF-4051-9C72-9D4081DD9F04}" srcId="{6E154B86-0BCE-4B61-865A-63648298681B}" destId="{FAA0F86E-B3D9-4008-BAB9-070CDC341C55}" srcOrd="1" destOrd="0" parTransId="{073680EE-92CD-48C9-951D-9ACF0CA260F6}" sibTransId="{1E5C11CC-6B9D-40E3-9B57-4B9850F37FB9}"/>
    <dgm:cxn modelId="{BD40A3E1-8B4F-4DA4-BFD3-8B212028688B}" type="presParOf" srcId="{5A3F66BD-CF9E-49D0-ABBE-A3F88DC129DF}" destId="{00E16CCD-DE6B-4883-9B00-E7C85B8F087B}" srcOrd="0" destOrd="0" presId="urn:microsoft.com/office/officeart/2005/8/layout/chart3"/>
    <dgm:cxn modelId="{15039414-8935-4C2F-B32C-871F21FCA40E}" type="presParOf" srcId="{5A3F66BD-CF9E-49D0-ABBE-A3F88DC129DF}" destId="{1EA7E3A3-F38F-4444-9C03-A90D09EB25F5}" srcOrd="1" destOrd="0" presId="urn:microsoft.com/office/officeart/2005/8/layout/chart3"/>
    <dgm:cxn modelId="{015DB99F-CB17-463E-AD12-2382793A413D}" type="presParOf" srcId="{5A3F66BD-CF9E-49D0-ABBE-A3F88DC129DF}" destId="{E3DFB908-49AC-4AE4-A4D0-164BCCAEBB76}" srcOrd="2" destOrd="0" presId="urn:microsoft.com/office/officeart/2005/8/layout/chart3"/>
    <dgm:cxn modelId="{440B7A74-995A-4816-BB22-1F435F2EE205}" type="presParOf" srcId="{5A3F66BD-CF9E-49D0-ABBE-A3F88DC129DF}" destId="{E0BA497F-CEE3-4B79-90A4-69644096DF40}" srcOrd="3" destOrd="0" presId="urn:microsoft.com/office/officeart/2005/8/layout/chart3"/>
    <dgm:cxn modelId="{12C75870-70E9-45AA-B373-1BC4F9E5DB16}" type="presParOf" srcId="{5A3F66BD-CF9E-49D0-ABBE-A3F88DC129DF}" destId="{A6D6761F-F5D3-43FF-8671-BD6614A48772}" srcOrd="4" destOrd="0" presId="urn:microsoft.com/office/officeart/2005/8/layout/chart3"/>
    <dgm:cxn modelId="{8B5C9B1E-F010-4A9A-9DBD-9C5BEA6CF339}" type="presParOf" srcId="{5A3F66BD-CF9E-49D0-ABBE-A3F88DC129DF}" destId="{633FE8E1-5E1F-4C28-AE75-614B49C867BA}" srcOrd="5" destOrd="0" presId="urn:microsoft.com/office/officeart/2005/8/layout/chart3"/>
    <dgm:cxn modelId="{17530146-CD82-4027-8235-098641A1AB0C}" type="presParOf" srcId="{5A3F66BD-CF9E-49D0-ABBE-A3F88DC129DF}" destId="{C06F77F2-433E-46B4-8919-1A6D554344C5}" srcOrd="6" destOrd="0" presId="urn:microsoft.com/office/officeart/2005/8/layout/chart3"/>
    <dgm:cxn modelId="{03E0F641-305F-4D28-A748-27A9194FFCA9}" type="presParOf" srcId="{5A3F66BD-CF9E-49D0-ABBE-A3F88DC129DF}" destId="{C87F4B9B-9AE4-4EA8-A806-54B32C4DBD16}" srcOrd="7"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187CFE2-1D94-47B2-9BB1-2542A7D8CEB4}" type="doc">
      <dgm:prSet loTypeId="urn:microsoft.com/office/officeart/2005/8/layout/matrix3" loCatId="matrix" qsTypeId="urn:microsoft.com/office/officeart/2005/8/quickstyle/simple2" qsCatId="simple" csTypeId="urn:microsoft.com/office/officeart/2005/8/colors/accent6_2" csCatId="accent6"/>
      <dgm:spPr/>
      <dgm:t>
        <a:bodyPr/>
        <a:lstStyle/>
        <a:p>
          <a:endParaRPr lang="en-US"/>
        </a:p>
      </dgm:t>
    </dgm:pt>
    <dgm:pt modelId="{53867778-AF70-41C9-AA0C-BE49415D2A70}">
      <dgm:prSet/>
      <dgm:spPr/>
      <dgm:t>
        <a:bodyPr/>
        <a:lstStyle/>
        <a:p>
          <a:pPr rtl="0"/>
          <a:r>
            <a:rPr lang="en-US" dirty="0" smtClean="0"/>
            <a:t>International Workforce</a:t>
          </a:r>
          <a:endParaRPr lang="en-US" dirty="0"/>
        </a:p>
      </dgm:t>
    </dgm:pt>
    <dgm:pt modelId="{0B7B5D33-5425-4B7B-AAC5-2B069DDEE90C}" type="parTrans" cxnId="{927C9B1E-5A50-483C-9BEC-9D596DB7134B}">
      <dgm:prSet/>
      <dgm:spPr/>
      <dgm:t>
        <a:bodyPr/>
        <a:lstStyle/>
        <a:p>
          <a:endParaRPr lang="en-US"/>
        </a:p>
      </dgm:t>
    </dgm:pt>
    <dgm:pt modelId="{5F864E4C-9BB2-4A64-8CE9-0F8EF8C4297A}" type="sibTrans" cxnId="{927C9B1E-5A50-483C-9BEC-9D596DB7134B}">
      <dgm:prSet/>
      <dgm:spPr/>
      <dgm:t>
        <a:bodyPr/>
        <a:lstStyle/>
        <a:p>
          <a:endParaRPr lang="en-US"/>
        </a:p>
      </dgm:t>
    </dgm:pt>
    <dgm:pt modelId="{4453DC0A-CE84-4A55-B035-FBBB4E9DD536}">
      <dgm:prSet/>
      <dgm:spPr/>
      <dgm:t>
        <a:bodyPr/>
        <a:lstStyle/>
        <a:p>
          <a:pPr rtl="0"/>
          <a:r>
            <a:rPr lang="en-US" smtClean="0"/>
            <a:t>Access to Data</a:t>
          </a:r>
          <a:endParaRPr lang="en-US"/>
        </a:p>
      </dgm:t>
    </dgm:pt>
    <dgm:pt modelId="{B809D68B-7D93-4D0A-A753-17FA3B05A5C5}" type="parTrans" cxnId="{25F86A0F-FE35-4467-A9B1-D1F7CE555AE7}">
      <dgm:prSet/>
      <dgm:spPr/>
      <dgm:t>
        <a:bodyPr/>
        <a:lstStyle/>
        <a:p>
          <a:endParaRPr lang="en-US"/>
        </a:p>
      </dgm:t>
    </dgm:pt>
    <dgm:pt modelId="{EC9C18D6-0B1A-4085-ABAB-7D4E05351AF0}" type="sibTrans" cxnId="{25F86A0F-FE35-4467-A9B1-D1F7CE555AE7}">
      <dgm:prSet/>
      <dgm:spPr/>
      <dgm:t>
        <a:bodyPr/>
        <a:lstStyle/>
        <a:p>
          <a:endParaRPr lang="en-US"/>
        </a:p>
      </dgm:t>
    </dgm:pt>
    <dgm:pt modelId="{4F9F973B-CA55-4756-8DDA-9AE9FD5AFA31}">
      <dgm:prSet/>
      <dgm:spPr/>
      <dgm:t>
        <a:bodyPr/>
        <a:lstStyle/>
        <a:p>
          <a:pPr rtl="0"/>
          <a:r>
            <a:rPr lang="en-US" smtClean="0"/>
            <a:t>Retention</a:t>
          </a:r>
          <a:endParaRPr lang="en-US"/>
        </a:p>
      </dgm:t>
    </dgm:pt>
    <dgm:pt modelId="{D5D3ED08-0223-4AF7-B12B-0D47A1B3E45D}" type="parTrans" cxnId="{063A6147-B0CB-4583-8E71-A7842A5B55BE}">
      <dgm:prSet/>
      <dgm:spPr/>
      <dgm:t>
        <a:bodyPr/>
        <a:lstStyle/>
        <a:p>
          <a:endParaRPr lang="en-US"/>
        </a:p>
      </dgm:t>
    </dgm:pt>
    <dgm:pt modelId="{DE7511C3-4ACC-41D2-BDB1-451998CDFC83}" type="sibTrans" cxnId="{063A6147-B0CB-4583-8E71-A7842A5B55BE}">
      <dgm:prSet/>
      <dgm:spPr/>
      <dgm:t>
        <a:bodyPr/>
        <a:lstStyle/>
        <a:p>
          <a:endParaRPr lang="en-US"/>
        </a:p>
      </dgm:t>
    </dgm:pt>
    <dgm:pt modelId="{E31427C0-FD80-45BC-9859-FD05AF19F418}">
      <dgm:prSet/>
      <dgm:spPr/>
      <dgm:t>
        <a:bodyPr/>
        <a:lstStyle/>
        <a:p>
          <a:pPr rtl="0"/>
          <a:r>
            <a:rPr lang="en-US" smtClean="0"/>
            <a:t>Litigation Hold and E-Discovery</a:t>
          </a:r>
          <a:endParaRPr lang="en-US"/>
        </a:p>
      </dgm:t>
    </dgm:pt>
    <dgm:pt modelId="{9DF9B966-9E85-4220-9B95-DE95BF6A539C}" type="parTrans" cxnId="{F51A0560-639F-4A47-AC2F-CF5A3F47252C}">
      <dgm:prSet/>
      <dgm:spPr/>
      <dgm:t>
        <a:bodyPr/>
        <a:lstStyle/>
        <a:p>
          <a:endParaRPr lang="en-US"/>
        </a:p>
      </dgm:t>
    </dgm:pt>
    <dgm:pt modelId="{72DE3860-D28A-4BD8-8C2F-59628309D24A}" type="sibTrans" cxnId="{F51A0560-639F-4A47-AC2F-CF5A3F47252C}">
      <dgm:prSet/>
      <dgm:spPr/>
      <dgm:t>
        <a:bodyPr/>
        <a:lstStyle/>
        <a:p>
          <a:endParaRPr lang="en-US"/>
        </a:p>
      </dgm:t>
    </dgm:pt>
    <dgm:pt modelId="{278230FE-759A-46C2-9555-7610377FAA9D}" type="pres">
      <dgm:prSet presAssocID="{6187CFE2-1D94-47B2-9BB1-2542A7D8CEB4}" presName="matrix" presStyleCnt="0">
        <dgm:presLayoutVars>
          <dgm:chMax val="1"/>
          <dgm:dir/>
          <dgm:resizeHandles val="exact"/>
        </dgm:presLayoutVars>
      </dgm:prSet>
      <dgm:spPr/>
      <dgm:t>
        <a:bodyPr/>
        <a:lstStyle/>
        <a:p>
          <a:endParaRPr lang="en-US"/>
        </a:p>
      </dgm:t>
    </dgm:pt>
    <dgm:pt modelId="{E90E0056-FC04-48F1-99DC-2A6E9EE05C60}" type="pres">
      <dgm:prSet presAssocID="{6187CFE2-1D94-47B2-9BB1-2542A7D8CEB4}" presName="diamond" presStyleLbl="bgShp" presStyleIdx="0" presStyleCnt="1"/>
      <dgm:spPr/>
    </dgm:pt>
    <dgm:pt modelId="{D2848177-C7A7-402D-BC9E-ABDE1DEFF0E6}" type="pres">
      <dgm:prSet presAssocID="{6187CFE2-1D94-47B2-9BB1-2542A7D8CEB4}" presName="quad1" presStyleLbl="node1" presStyleIdx="0" presStyleCnt="4">
        <dgm:presLayoutVars>
          <dgm:chMax val="0"/>
          <dgm:chPref val="0"/>
          <dgm:bulletEnabled val="1"/>
        </dgm:presLayoutVars>
      </dgm:prSet>
      <dgm:spPr/>
      <dgm:t>
        <a:bodyPr/>
        <a:lstStyle/>
        <a:p>
          <a:endParaRPr lang="en-US"/>
        </a:p>
      </dgm:t>
    </dgm:pt>
    <dgm:pt modelId="{5158044B-CCE8-4436-A4C1-4AB50471002A}" type="pres">
      <dgm:prSet presAssocID="{6187CFE2-1D94-47B2-9BB1-2542A7D8CEB4}" presName="quad2" presStyleLbl="node1" presStyleIdx="1" presStyleCnt="4">
        <dgm:presLayoutVars>
          <dgm:chMax val="0"/>
          <dgm:chPref val="0"/>
          <dgm:bulletEnabled val="1"/>
        </dgm:presLayoutVars>
      </dgm:prSet>
      <dgm:spPr/>
      <dgm:t>
        <a:bodyPr/>
        <a:lstStyle/>
        <a:p>
          <a:endParaRPr lang="en-US"/>
        </a:p>
      </dgm:t>
    </dgm:pt>
    <dgm:pt modelId="{4E808DCF-C97A-4FFE-BB97-565CA3CACE34}" type="pres">
      <dgm:prSet presAssocID="{6187CFE2-1D94-47B2-9BB1-2542A7D8CEB4}" presName="quad3" presStyleLbl="node1" presStyleIdx="2" presStyleCnt="4">
        <dgm:presLayoutVars>
          <dgm:chMax val="0"/>
          <dgm:chPref val="0"/>
          <dgm:bulletEnabled val="1"/>
        </dgm:presLayoutVars>
      </dgm:prSet>
      <dgm:spPr/>
      <dgm:t>
        <a:bodyPr/>
        <a:lstStyle/>
        <a:p>
          <a:endParaRPr lang="en-US"/>
        </a:p>
      </dgm:t>
    </dgm:pt>
    <dgm:pt modelId="{29348365-1452-41EB-B85B-C32341BE2D78}" type="pres">
      <dgm:prSet presAssocID="{6187CFE2-1D94-47B2-9BB1-2542A7D8CEB4}" presName="quad4" presStyleLbl="node1" presStyleIdx="3" presStyleCnt="4">
        <dgm:presLayoutVars>
          <dgm:chMax val="0"/>
          <dgm:chPref val="0"/>
          <dgm:bulletEnabled val="1"/>
        </dgm:presLayoutVars>
      </dgm:prSet>
      <dgm:spPr/>
      <dgm:t>
        <a:bodyPr/>
        <a:lstStyle/>
        <a:p>
          <a:endParaRPr lang="en-US"/>
        </a:p>
      </dgm:t>
    </dgm:pt>
  </dgm:ptLst>
  <dgm:cxnLst>
    <dgm:cxn modelId="{F99E2133-3712-4B52-819F-A657B20CACC3}" type="presOf" srcId="{53867778-AF70-41C9-AA0C-BE49415D2A70}" destId="{D2848177-C7A7-402D-BC9E-ABDE1DEFF0E6}" srcOrd="0" destOrd="0" presId="urn:microsoft.com/office/officeart/2005/8/layout/matrix3"/>
    <dgm:cxn modelId="{25F86A0F-FE35-4467-A9B1-D1F7CE555AE7}" srcId="{6187CFE2-1D94-47B2-9BB1-2542A7D8CEB4}" destId="{4453DC0A-CE84-4A55-B035-FBBB4E9DD536}" srcOrd="1" destOrd="0" parTransId="{B809D68B-7D93-4D0A-A753-17FA3B05A5C5}" sibTransId="{EC9C18D6-0B1A-4085-ABAB-7D4E05351AF0}"/>
    <dgm:cxn modelId="{5FCFF3A1-089F-4C75-9919-B3DB32A9E199}" type="presOf" srcId="{4453DC0A-CE84-4A55-B035-FBBB4E9DD536}" destId="{5158044B-CCE8-4436-A4C1-4AB50471002A}" srcOrd="0" destOrd="0" presId="urn:microsoft.com/office/officeart/2005/8/layout/matrix3"/>
    <dgm:cxn modelId="{B784E768-9BF1-4DBC-B19E-F8BF6988D26B}" type="presOf" srcId="{6187CFE2-1D94-47B2-9BB1-2542A7D8CEB4}" destId="{278230FE-759A-46C2-9555-7610377FAA9D}" srcOrd="0" destOrd="0" presId="urn:microsoft.com/office/officeart/2005/8/layout/matrix3"/>
    <dgm:cxn modelId="{F51A0560-639F-4A47-AC2F-CF5A3F47252C}" srcId="{6187CFE2-1D94-47B2-9BB1-2542A7D8CEB4}" destId="{E31427C0-FD80-45BC-9859-FD05AF19F418}" srcOrd="3" destOrd="0" parTransId="{9DF9B966-9E85-4220-9B95-DE95BF6A539C}" sibTransId="{72DE3860-D28A-4BD8-8C2F-59628309D24A}"/>
    <dgm:cxn modelId="{063A6147-B0CB-4583-8E71-A7842A5B55BE}" srcId="{6187CFE2-1D94-47B2-9BB1-2542A7D8CEB4}" destId="{4F9F973B-CA55-4756-8DDA-9AE9FD5AFA31}" srcOrd="2" destOrd="0" parTransId="{D5D3ED08-0223-4AF7-B12B-0D47A1B3E45D}" sibTransId="{DE7511C3-4ACC-41D2-BDB1-451998CDFC83}"/>
    <dgm:cxn modelId="{927C9B1E-5A50-483C-9BEC-9D596DB7134B}" srcId="{6187CFE2-1D94-47B2-9BB1-2542A7D8CEB4}" destId="{53867778-AF70-41C9-AA0C-BE49415D2A70}" srcOrd="0" destOrd="0" parTransId="{0B7B5D33-5425-4B7B-AAC5-2B069DDEE90C}" sibTransId="{5F864E4C-9BB2-4A64-8CE9-0F8EF8C4297A}"/>
    <dgm:cxn modelId="{96AD4B5F-AA8F-4A02-ACA6-5C5A9A9ADFA6}" type="presOf" srcId="{E31427C0-FD80-45BC-9859-FD05AF19F418}" destId="{29348365-1452-41EB-B85B-C32341BE2D78}" srcOrd="0" destOrd="0" presId="urn:microsoft.com/office/officeart/2005/8/layout/matrix3"/>
    <dgm:cxn modelId="{B47A29A6-71D2-400C-BAC2-50C9FB01DC2E}" type="presOf" srcId="{4F9F973B-CA55-4756-8DDA-9AE9FD5AFA31}" destId="{4E808DCF-C97A-4FFE-BB97-565CA3CACE34}" srcOrd="0" destOrd="0" presId="urn:microsoft.com/office/officeart/2005/8/layout/matrix3"/>
    <dgm:cxn modelId="{7C089598-67E6-4F1F-ADFF-8F41ED67801C}" type="presParOf" srcId="{278230FE-759A-46C2-9555-7610377FAA9D}" destId="{E90E0056-FC04-48F1-99DC-2A6E9EE05C60}" srcOrd="0" destOrd="0" presId="urn:microsoft.com/office/officeart/2005/8/layout/matrix3"/>
    <dgm:cxn modelId="{56FA1215-7415-4B2B-9C5C-CFB1D11F2772}" type="presParOf" srcId="{278230FE-759A-46C2-9555-7610377FAA9D}" destId="{D2848177-C7A7-402D-BC9E-ABDE1DEFF0E6}" srcOrd="1" destOrd="0" presId="urn:microsoft.com/office/officeart/2005/8/layout/matrix3"/>
    <dgm:cxn modelId="{6CD1379A-E6D4-4BFE-8C69-24488046179E}" type="presParOf" srcId="{278230FE-759A-46C2-9555-7610377FAA9D}" destId="{5158044B-CCE8-4436-A4C1-4AB50471002A}" srcOrd="2" destOrd="0" presId="urn:microsoft.com/office/officeart/2005/8/layout/matrix3"/>
    <dgm:cxn modelId="{629C379C-1223-4ECD-AA09-96947AA2AC02}" type="presParOf" srcId="{278230FE-759A-46C2-9555-7610377FAA9D}" destId="{4E808DCF-C97A-4FFE-BB97-565CA3CACE34}" srcOrd="3" destOrd="0" presId="urn:microsoft.com/office/officeart/2005/8/layout/matrix3"/>
    <dgm:cxn modelId="{69188937-6A2B-489A-A80F-7B4D49917BDF}" type="presParOf" srcId="{278230FE-759A-46C2-9555-7610377FAA9D}" destId="{29348365-1452-41EB-B85B-C32341BE2D78}"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12.xml><?xml version="1.0" encoding="utf-8"?>
<dgm:dataModel xmlns:dgm="http://schemas.openxmlformats.org/drawingml/2006/diagram" xmlns:a="http://schemas.openxmlformats.org/drawingml/2006/main">
  <dgm:ptLst>
    <dgm:pt modelId="{FABEB71E-74D6-4B65-BF14-7AD4797573F6}" type="doc">
      <dgm:prSet loTypeId="urn:microsoft.com/office/officeart/2005/8/layout/pyramid2" loCatId="list" qsTypeId="urn:microsoft.com/office/officeart/2005/8/quickstyle/simple1" qsCatId="simple" csTypeId="urn:microsoft.com/office/officeart/2005/8/colors/colorful3" csCatId="colorful"/>
      <dgm:spPr/>
      <dgm:t>
        <a:bodyPr/>
        <a:lstStyle/>
        <a:p>
          <a:endParaRPr lang="en-US"/>
        </a:p>
      </dgm:t>
    </dgm:pt>
    <dgm:pt modelId="{A72E289E-F928-48F9-9C21-5D1775592BBF}">
      <dgm:prSet custT="1"/>
      <dgm:spPr/>
      <dgm:t>
        <a:bodyPr/>
        <a:lstStyle/>
        <a:p>
          <a:pPr rtl="0"/>
          <a:r>
            <a:rPr lang="en-US" sz="1200" dirty="0" smtClean="0">
              <a:solidFill>
                <a:schemeClr val="tx2"/>
              </a:solidFill>
            </a:rPr>
            <a:t>Understand your mobile device population–Hypo</a:t>
          </a:r>
          <a:endParaRPr lang="en-US" sz="1200" dirty="0">
            <a:solidFill>
              <a:schemeClr val="tx2"/>
            </a:solidFill>
          </a:endParaRPr>
        </a:p>
      </dgm:t>
    </dgm:pt>
    <dgm:pt modelId="{1D75FFC0-5BDD-43A8-B61F-7047B2BF6790}" type="parTrans" cxnId="{161A2BF2-0C25-4E7F-91B5-772059AD9F3C}">
      <dgm:prSet/>
      <dgm:spPr/>
      <dgm:t>
        <a:bodyPr/>
        <a:lstStyle/>
        <a:p>
          <a:endParaRPr lang="en-US"/>
        </a:p>
      </dgm:t>
    </dgm:pt>
    <dgm:pt modelId="{D8A22060-FAF6-41F4-A3EE-2F76E78F467F}" type="sibTrans" cxnId="{161A2BF2-0C25-4E7F-91B5-772059AD9F3C}">
      <dgm:prSet/>
      <dgm:spPr/>
      <dgm:t>
        <a:bodyPr/>
        <a:lstStyle/>
        <a:p>
          <a:endParaRPr lang="en-US"/>
        </a:p>
      </dgm:t>
    </dgm:pt>
    <dgm:pt modelId="{F4D5FE3A-0889-47D2-ABE6-C08753E951B3}">
      <dgm:prSet custT="1"/>
      <dgm:spPr/>
      <dgm:t>
        <a:bodyPr/>
        <a:lstStyle/>
        <a:p>
          <a:pPr rtl="0"/>
          <a:r>
            <a:rPr lang="en-US" sz="1200" dirty="0" smtClean="0">
              <a:solidFill>
                <a:schemeClr val="tx2"/>
              </a:solidFill>
            </a:rPr>
            <a:t>Make Enrollment Easy</a:t>
          </a:r>
          <a:endParaRPr lang="en-US" sz="1200" dirty="0">
            <a:solidFill>
              <a:schemeClr val="tx2"/>
            </a:solidFill>
          </a:endParaRPr>
        </a:p>
      </dgm:t>
    </dgm:pt>
    <dgm:pt modelId="{2375F539-DA96-4D14-BB95-B997C800EE44}" type="parTrans" cxnId="{5A0ABA75-CF2C-417F-B57A-15391290E1F9}">
      <dgm:prSet/>
      <dgm:spPr/>
      <dgm:t>
        <a:bodyPr/>
        <a:lstStyle/>
        <a:p>
          <a:endParaRPr lang="en-US"/>
        </a:p>
      </dgm:t>
    </dgm:pt>
    <dgm:pt modelId="{25D5C5E3-741D-491B-966F-BAB622491A3A}" type="sibTrans" cxnId="{5A0ABA75-CF2C-417F-B57A-15391290E1F9}">
      <dgm:prSet/>
      <dgm:spPr/>
      <dgm:t>
        <a:bodyPr/>
        <a:lstStyle/>
        <a:p>
          <a:endParaRPr lang="en-US"/>
        </a:p>
      </dgm:t>
    </dgm:pt>
    <dgm:pt modelId="{C6E73A1C-5583-4CC2-BFC0-D5C68B5F3BF6}">
      <dgm:prSet custT="1"/>
      <dgm:spPr/>
      <dgm:t>
        <a:bodyPr/>
        <a:lstStyle/>
        <a:p>
          <a:pPr rtl="0"/>
          <a:r>
            <a:rPr lang="en-US" sz="1200" dirty="0" smtClean="0">
              <a:solidFill>
                <a:schemeClr val="tx2"/>
              </a:solidFill>
            </a:rPr>
            <a:t>Configure Devices Over-the-Air</a:t>
          </a:r>
          <a:endParaRPr lang="en-US" sz="1200" dirty="0">
            <a:solidFill>
              <a:schemeClr val="tx2"/>
            </a:solidFill>
          </a:endParaRPr>
        </a:p>
      </dgm:t>
    </dgm:pt>
    <dgm:pt modelId="{5D47A67B-3AF4-441B-A3CD-8226D882A2F6}" type="parTrans" cxnId="{FD3E5B6A-83EE-4222-BA63-F0EFF061BE51}">
      <dgm:prSet/>
      <dgm:spPr/>
      <dgm:t>
        <a:bodyPr/>
        <a:lstStyle/>
        <a:p>
          <a:endParaRPr lang="en-US"/>
        </a:p>
      </dgm:t>
    </dgm:pt>
    <dgm:pt modelId="{5D4CA95C-FA9B-47D4-A5C0-D03E5BDBFA5C}" type="sibTrans" cxnId="{FD3E5B6A-83EE-4222-BA63-F0EFF061BE51}">
      <dgm:prSet/>
      <dgm:spPr/>
      <dgm:t>
        <a:bodyPr/>
        <a:lstStyle/>
        <a:p>
          <a:endParaRPr lang="en-US"/>
        </a:p>
      </dgm:t>
    </dgm:pt>
    <dgm:pt modelId="{AA147CD8-B693-466F-8904-1E3F11B5B2F2}">
      <dgm:prSet custT="1"/>
      <dgm:spPr/>
      <dgm:t>
        <a:bodyPr/>
        <a:lstStyle/>
        <a:p>
          <a:pPr rtl="0"/>
          <a:r>
            <a:rPr lang="en-US" sz="1200" smtClean="0">
              <a:solidFill>
                <a:schemeClr val="tx2"/>
              </a:solidFill>
            </a:rPr>
            <a:t>Provide Self-Service</a:t>
          </a:r>
          <a:endParaRPr lang="en-US" sz="1200">
            <a:solidFill>
              <a:schemeClr val="tx2"/>
            </a:solidFill>
          </a:endParaRPr>
        </a:p>
      </dgm:t>
    </dgm:pt>
    <dgm:pt modelId="{0F14A1AE-8E79-42AB-ABC2-12C93693F737}" type="parTrans" cxnId="{CE290693-29EF-4238-89A9-273C4144DC00}">
      <dgm:prSet/>
      <dgm:spPr/>
      <dgm:t>
        <a:bodyPr/>
        <a:lstStyle/>
        <a:p>
          <a:endParaRPr lang="en-US"/>
        </a:p>
      </dgm:t>
    </dgm:pt>
    <dgm:pt modelId="{B6114104-B2E5-4E5B-852E-50F7D5231C3B}" type="sibTrans" cxnId="{CE290693-29EF-4238-89A9-273C4144DC00}">
      <dgm:prSet/>
      <dgm:spPr/>
      <dgm:t>
        <a:bodyPr/>
        <a:lstStyle/>
        <a:p>
          <a:endParaRPr lang="en-US"/>
        </a:p>
      </dgm:t>
    </dgm:pt>
    <dgm:pt modelId="{11F485F8-2FB1-49E1-A6F6-366994BF9E5C}">
      <dgm:prSet custT="1"/>
      <dgm:spPr/>
      <dgm:t>
        <a:bodyPr/>
        <a:lstStyle/>
        <a:p>
          <a:pPr rtl="0"/>
          <a:r>
            <a:rPr lang="en-US" sz="1200" smtClean="0">
              <a:solidFill>
                <a:schemeClr val="tx2"/>
              </a:solidFill>
            </a:rPr>
            <a:t>Designate Personal Information as Secure</a:t>
          </a:r>
          <a:endParaRPr lang="en-US" sz="1200">
            <a:solidFill>
              <a:schemeClr val="tx2"/>
            </a:solidFill>
          </a:endParaRPr>
        </a:p>
      </dgm:t>
    </dgm:pt>
    <dgm:pt modelId="{C909363A-E049-40E2-9C51-467B1CF1E03F}" type="parTrans" cxnId="{55C303C5-2F83-483F-83A6-AFD7E036B308}">
      <dgm:prSet/>
      <dgm:spPr/>
      <dgm:t>
        <a:bodyPr/>
        <a:lstStyle/>
        <a:p>
          <a:endParaRPr lang="en-US"/>
        </a:p>
      </dgm:t>
    </dgm:pt>
    <dgm:pt modelId="{17C0173F-484C-47B4-8C1F-A8648E9F316C}" type="sibTrans" cxnId="{55C303C5-2F83-483F-83A6-AFD7E036B308}">
      <dgm:prSet/>
      <dgm:spPr/>
      <dgm:t>
        <a:bodyPr/>
        <a:lstStyle/>
        <a:p>
          <a:endParaRPr lang="en-US"/>
        </a:p>
      </dgm:t>
    </dgm:pt>
    <dgm:pt modelId="{C44E778F-765E-4857-8170-0966FF065986}">
      <dgm:prSet custT="1"/>
      <dgm:spPr/>
      <dgm:t>
        <a:bodyPr/>
        <a:lstStyle/>
        <a:p>
          <a:pPr rtl="0"/>
          <a:r>
            <a:rPr lang="en-US" sz="1200" smtClean="0">
              <a:solidFill>
                <a:schemeClr val="tx2"/>
              </a:solidFill>
            </a:rPr>
            <a:t>Isolate Corporate from Personal Data</a:t>
          </a:r>
          <a:endParaRPr lang="en-US" sz="1200">
            <a:solidFill>
              <a:schemeClr val="tx2"/>
            </a:solidFill>
          </a:endParaRPr>
        </a:p>
      </dgm:t>
    </dgm:pt>
    <dgm:pt modelId="{00CD08F2-EFA0-42DE-9AC7-48601A4AA14F}" type="parTrans" cxnId="{4913D3E2-9C82-4585-BF3E-10CA29B66076}">
      <dgm:prSet/>
      <dgm:spPr/>
      <dgm:t>
        <a:bodyPr/>
        <a:lstStyle/>
        <a:p>
          <a:endParaRPr lang="en-US"/>
        </a:p>
      </dgm:t>
    </dgm:pt>
    <dgm:pt modelId="{E551092E-13CA-422B-9620-02471582CC6C}" type="sibTrans" cxnId="{4913D3E2-9C82-4585-BF3E-10CA29B66076}">
      <dgm:prSet/>
      <dgm:spPr/>
      <dgm:t>
        <a:bodyPr/>
        <a:lstStyle/>
        <a:p>
          <a:endParaRPr lang="en-US"/>
        </a:p>
      </dgm:t>
    </dgm:pt>
    <dgm:pt modelId="{8EE2F430-E9B5-4D5D-9DD0-AD17236B5C46}">
      <dgm:prSet custT="1"/>
      <dgm:spPr/>
      <dgm:t>
        <a:bodyPr/>
        <a:lstStyle/>
        <a:p>
          <a:pPr rtl="0"/>
          <a:r>
            <a:rPr lang="en-US" sz="1200" smtClean="0">
              <a:solidFill>
                <a:schemeClr val="tx2"/>
              </a:solidFill>
            </a:rPr>
            <a:t>Continuously Monitor</a:t>
          </a:r>
          <a:endParaRPr lang="en-US" sz="1200">
            <a:solidFill>
              <a:schemeClr val="tx2"/>
            </a:solidFill>
          </a:endParaRPr>
        </a:p>
      </dgm:t>
    </dgm:pt>
    <dgm:pt modelId="{6246CBA8-FD00-48B8-9548-9836B1CC2EFB}" type="parTrans" cxnId="{3E6BC1E0-5D8D-45EC-91FB-68F593E4AEC9}">
      <dgm:prSet/>
      <dgm:spPr/>
      <dgm:t>
        <a:bodyPr/>
        <a:lstStyle/>
        <a:p>
          <a:endParaRPr lang="en-US"/>
        </a:p>
      </dgm:t>
    </dgm:pt>
    <dgm:pt modelId="{BDE236B2-17B9-4EF7-9D9B-9C7BEABC9A4F}" type="sibTrans" cxnId="{3E6BC1E0-5D8D-45EC-91FB-68F593E4AEC9}">
      <dgm:prSet/>
      <dgm:spPr/>
      <dgm:t>
        <a:bodyPr/>
        <a:lstStyle/>
        <a:p>
          <a:endParaRPr lang="en-US"/>
        </a:p>
      </dgm:t>
    </dgm:pt>
    <dgm:pt modelId="{D8511BD7-680A-4134-828A-C1263CC14D23}">
      <dgm:prSet custT="1"/>
      <dgm:spPr/>
      <dgm:t>
        <a:bodyPr/>
        <a:lstStyle/>
        <a:p>
          <a:pPr rtl="0"/>
          <a:r>
            <a:rPr lang="en-US" sz="1200" smtClean="0">
              <a:solidFill>
                <a:schemeClr val="tx2"/>
              </a:solidFill>
            </a:rPr>
            <a:t>Manage Data Usage</a:t>
          </a:r>
          <a:endParaRPr lang="en-US" sz="1200">
            <a:solidFill>
              <a:schemeClr val="tx2"/>
            </a:solidFill>
          </a:endParaRPr>
        </a:p>
      </dgm:t>
    </dgm:pt>
    <dgm:pt modelId="{AD0F5A18-6D9C-4882-895B-4AEF2AD71871}" type="parTrans" cxnId="{9885F1D7-8545-42C2-BC5E-91EE4FCB0680}">
      <dgm:prSet/>
      <dgm:spPr/>
      <dgm:t>
        <a:bodyPr/>
        <a:lstStyle/>
        <a:p>
          <a:endParaRPr lang="en-US"/>
        </a:p>
      </dgm:t>
    </dgm:pt>
    <dgm:pt modelId="{35106E85-3ACF-472B-8760-FEB10DFF4D9C}" type="sibTrans" cxnId="{9885F1D7-8545-42C2-BC5E-91EE4FCB0680}">
      <dgm:prSet/>
      <dgm:spPr/>
      <dgm:t>
        <a:bodyPr/>
        <a:lstStyle/>
        <a:p>
          <a:endParaRPr lang="en-US"/>
        </a:p>
      </dgm:t>
    </dgm:pt>
    <dgm:pt modelId="{F8F3B00D-5CD8-46C6-82A3-CE5DCA32B323}">
      <dgm:prSet custT="1"/>
      <dgm:spPr/>
      <dgm:t>
        <a:bodyPr/>
        <a:lstStyle/>
        <a:p>
          <a:pPr rtl="0"/>
          <a:r>
            <a:rPr lang="en-US" sz="1200" smtClean="0">
              <a:solidFill>
                <a:schemeClr val="tx2"/>
              </a:solidFill>
            </a:rPr>
            <a:t>Consider how Policy Impact ROI</a:t>
          </a:r>
          <a:endParaRPr lang="en-US" sz="1200">
            <a:solidFill>
              <a:schemeClr val="tx2"/>
            </a:solidFill>
          </a:endParaRPr>
        </a:p>
      </dgm:t>
    </dgm:pt>
    <dgm:pt modelId="{1B7EA8BE-540C-4638-9A19-6D2F5D5E310E}" type="parTrans" cxnId="{FECAE907-1651-405E-BD67-DFF8D020ACED}">
      <dgm:prSet/>
      <dgm:spPr/>
      <dgm:t>
        <a:bodyPr/>
        <a:lstStyle/>
        <a:p>
          <a:endParaRPr lang="en-US"/>
        </a:p>
      </dgm:t>
    </dgm:pt>
    <dgm:pt modelId="{1E418F26-30D9-45A7-B2AF-9F16C4E9986D}" type="sibTrans" cxnId="{FECAE907-1651-405E-BD67-DFF8D020ACED}">
      <dgm:prSet/>
      <dgm:spPr/>
      <dgm:t>
        <a:bodyPr/>
        <a:lstStyle/>
        <a:p>
          <a:endParaRPr lang="en-US"/>
        </a:p>
      </dgm:t>
    </dgm:pt>
    <dgm:pt modelId="{4EEE9A84-260F-4733-9472-6BEED587AEF0}" type="pres">
      <dgm:prSet presAssocID="{FABEB71E-74D6-4B65-BF14-7AD4797573F6}" presName="compositeShape" presStyleCnt="0">
        <dgm:presLayoutVars>
          <dgm:dir/>
          <dgm:resizeHandles/>
        </dgm:presLayoutVars>
      </dgm:prSet>
      <dgm:spPr/>
      <dgm:t>
        <a:bodyPr/>
        <a:lstStyle/>
        <a:p>
          <a:endParaRPr lang="en-US"/>
        </a:p>
      </dgm:t>
    </dgm:pt>
    <dgm:pt modelId="{EE14A9B9-1BDD-431F-9931-561DD917F661}" type="pres">
      <dgm:prSet presAssocID="{FABEB71E-74D6-4B65-BF14-7AD4797573F6}" presName="pyramid" presStyleLbl="node1" presStyleIdx="0" presStyleCnt="1"/>
      <dgm:spPr/>
    </dgm:pt>
    <dgm:pt modelId="{76FE79D8-D44D-47C8-93F6-6F57C7BD464F}" type="pres">
      <dgm:prSet presAssocID="{FABEB71E-74D6-4B65-BF14-7AD4797573F6}" presName="theList" presStyleCnt="0"/>
      <dgm:spPr/>
    </dgm:pt>
    <dgm:pt modelId="{BA1CA2FB-B8DE-4DCC-81F8-B60977D73C7C}" type="pres">
      <dgm:prSet presAssocID="{A72E289E-F928-48F9-9C21-5D1775592BBF}" presName="aNode" presStyleLbl="fgAcc1" presStyleIdx="0" presStyleCnt="9">
        <dgm:presLayoutVars>
          <dgm:bulletEnabled val="1"/>
        </dgm:presLayoutVars>
      </dgm:prSet>
      <dgm:spPr/>
      <dgm:t>
        <a:bodyPr/>
        <a:lstStyle/>
        <a:p>
          <a:endParaRPr lang="en-US"/>
        </a:p>
      </dgm:t>
    </dgm:pt>
    <dgm:pt modelId="{3FEFDD45-C6F9-4F8B-A38F-7102E2DECAF5}" type="pres">
      <dgm:prSet presAssocID="{A72E289E-F928-48F9-9C21-5D1775592BBF}" presName="aSpace" presStyleCnt="0"/>
      <dgm:spPr/>
    </dgm:pt>
    <dgm:pt modelId="{97844CAB-27E1-47EA-9AE4-7743DC7F9558}" type="pres">
      <dgm:prSet presAssocID="{F4D5FE3A-0889-47D2-ABE6-C08753E951B3}" presName="aNode" presStyleLbl="fgAcc1" presStyleIdx="1" presStyleCnt="9">
        <dgm:presLayoutVars>
          <dgm:bulletEnabled val="1"/>
        </dgm:presLayoutVars>
      </dgm:prSet>
      <dgm:spPr/>
      <dgm:t>
        <a:bodyPr/>
        <a:lstStyle/>
        <a:p>
          <a:endParaRPr lang="en-US"/>
        </a:p>
      </dgm:t>
    </dgm:pt>
    <dgm:pt modelId="{54B1B404-0AD5-4E8B-B779-9972DFF841C4}" type="pres">
      <dgm:prSet presAssocID="{F4D5FE3A-0889-47D2-ABE6-C08753E951B3}" presName="aSpace" presStyleCnt="0"/>
      <dgm:spPr/>
    </dgm:pt>
    <dgm:pt modelId="{3664A862-CDA8-4F31-BF8D-325C272C5B74}" type="pres">
      <dgm:prSet presAssocID="{C6E73A1C-5583-4CC2-BFC0-D5C68B5F3BF6}" presName="aNode" presStyleLbl="fgAcc1" presStyleIdx="2" presStyleCnt="9">
        <dgm:presLayoutVars>
          <dgm:bulletEnabled val="1"/>
        </dgm:presLayoutVars>
      </dgm:prSet>
      <dgm:spPr/>
      <dgm:t>
        <a:bodyPr/>
        <a:lstStyle/>
        <a:p>
          <a:endParaRPr lang="en-US"/>
        </a:p>
      </dgm:t>
    </dgm:pt>
    <dgm:pt modelId="{A380041F-7E0A-4E43-915E-36C4763D34A5}" type="pres">
      <dgm:prSet presAssocID="{C6E73A1C-5583-4CC2-BFC0-D5C68B5F3BF6}" presName="aSpace" presStyleCnt="0"/>
      <dgm:spPr/>
    </dgm:pt>
    <dgm:pt modelId="{ADFE5652-71F9-4D23-894D-037B6CB09319}" type="pres">
      <dgm:prSet presAssocID="{AA147CD8-B693-466F-8904-1E3F11B5B2F2}" presName="aNode" presStyleLbl="fgAcc1" presStyleIdx="3" presStyleCnt="9">
        <dgm:presLayoutVars>
          <dgm:bulletEnabled val="1"/>
        </dgm:presLayoutVars>
      </dgm:prSet>
      <dgm:spPr/>
      <dgm:t>
        <a:bodyPr/>
        <a:lstStyle/>
        <a:p>
          <a:endParaRPr lang="en-US"/>
        </a:p>
      </dgm:t>
    </dgm:pt>
    <dgm:pt modelId="{A0FCC450-DB83-41AE-A1F2-C6416984AF83}" type="pres">
      <dgm:prSet presAssocID="{AA147CD8-B693-466F-8904-1E3F11B5B2F2}" presName="aSpace" presStyleCnt="0"/>
      <dgm:spPr/>
    </dgm:pt>
    <dgm:pt modelId="{ED295175-9EB8-4A10-BF3C-8D0E4B223806}" type="pres">
      <dgm:prSet presAssocID="{11F485F8-2FB1-49E1-A6F6-366994BF9E5C}" presName="aNode" presStyleLbl="fgAcc1" presStyleIdx="4" presStyleCnt="9">
        <dgm:presLayoutVars>
          <dgm:bulletEnabled val="1"/>
        </dgm:presLayoutVars>
      </dgm:prSet>
      <dgm:spPr/>
      <dgm:t>
        <a:bodyPr/>
        <a:lstStyle/>
        <a:p>
          <a:endParaRPr lang="en-US"/>
        </a:p>
      </dgm:t>
    </dgm:pt>
    <dgm:pt modelId="{472E06DC-5427-41B5-AB87-D7BF716AFD10}" type="pres">
      <dgm:prSet presAssocID="{11F485F8-2FB1-49E1-A6F6-366994BF9E5C}" presName="aSpace" presStyleCnt="0"/>
      <dgm:spPr/>
    </dgm:pt>
    <dgm:pt modelId="{19E958C0-5D45-44A4-AD23-0567122E2D7B}" type="pres">
      <dgm:prSet presAssocID="{C44E778F-765E-4857-8170-0966FF065986}" presName="aNode" presStyleLbl="fgAcc1" presStyleIdx="5" presStyleCnt="9">
        <dgm:presLayoutVars>
          <dgm:bulletEnabled val="1"/>
        </dgm:presLayoutVars>
      </dgm:prSet>
      <dgm:spPr/>
      <dgm:t>
        <a:bodyPr/>
        <a:lstStyle/>
        <a:p>
          <a:endParaRPr lang="en-US"/>
        </a:p>
      </dgm:t>
    </dgm:pt>
    <dgm:pt modelId="{A7B3C523-C76A-4A10-8C39-1B7FFCD444D9}" type="pres">
      <dgm:prSet presAssocID="{C44E778F-765E-4857-8170-0966FF065986}" presName="aSpace" presStyleCnt="0"/>
      <dgm:spPr/>
    </dgm:pt>
    <dgm:pt modelId="{6BFAAF00-E130-47AB-8F6C-E1AE98D0A547}" type="pres">
      <dgm:prSet presAssocID="{8EE2F430-E9B5-4D5D-9DD0-AD17236B5C46}" presName="aNode" presStyleLbl="fgAcc1" presStyleIdx="6" presStyleCnt="9">
        <dgm:presLayoutVars>
          <dgm:bulletEnabled val="1"/>
        </dgm:presLayoutVars>
      </dgm:prSet>
      <dgm:spPr/>
      <dgm:t>
        <a:bodyPr/>
        <a:lstStyle/>
        <a:p>
          <a:endParaRPr lang="en-US"/>
        </a:p>
      </dgm:t>
    </dgm:pt>
    <dgm:pt modelId="{CC805289-563D-462D-B99C-3CE03E2E1838}" type="pres">
      <dgm:prSet presAssocID="{8EE2F430-E9B5-4D5D-9DD0-AD17236B5C46}" presName="aSpace" presStyleCnt="0"/>
      <dgm:spPr/>
    </dgm:pt>
    <dgm:pt modelId="{20C24142-8230-40BE-8C3B-DE92B70506F6}" type="pres">
      <dgm:prSet presAssocID="{D8511BD7-680A-4134-828A-C1263CC14D23}" presName="aNode" presStyleLbl="fgAcc1" presStyleIdx="7" presStyleCnt="9">
        <dgm:presLayoutVars>
          <dgm:bulletEnabled val="1"/>
        </dgm:presLayoutVars>
      </dgm:prSet>
      <dgm:spPr/>
      <dgm:t>
        <a:bodyPr/>
        <a:lstStyle/>
        <a:p>
          <a:endParaRPr lang="en-US"/>
        </a:p>
      </dgm:t>
    </dgm:pt>
    <dgm:pt modelId="{A93275A8-DA1B-4831-89F0-5C449D645D7C}" type="pres">
      <dgm:prSet presAssocID="{D8511BD7-680A-4134-828A-C1263CC14D23}" presName="aSpace" presStyleCnt="0"/>
      <dgm:spPr/>
    </dgm:pt>
    <dgm:pt modelId="{30701064-54F6-4D73-ADFD-734E6E85ECA4}" type="pres">
      <dgm:prSet presAssocID="{F8F3B00D-5CD8-46C6-82A3-CE5DCA32B323}" presName="aNode" presStyleLbl="fgAcc1" presStyleIdx="8" presStyleCnt="9">
        <dgm:presLayoutVars>
          <dgm:bulletEnabled val="1"/>
        </dgm:presLayoutVars>
      </dgm:prSet>
      <dgm:spPr/>
      <dgm:t>
        <a:bodyPr/>
        <a:lstStyle/>
        <a:p>
          <a:endParaRPr lang="en-US"/>
        </a:p>
      </dgm:t>
    </dgm:pt>
    <dgm:pt modelId="{A37D5076-34C4-49E7-BD3C-74C36873EEE8}" type="pres">
      <dgm:prSet presAssocID="{F8F3B00D-5CD8-46C6-82A3-CE5DCA32B323}" presName="aSpace" presStyleCnt="0"/>
      <dgm:spPr/>
    </dgm:pt>
  </dgm:ptLst>
  <dgm:cxnLst>
    <dgm:cxn modelId="{680CE0A5-E026-4DA7-B46A-81E8B4576459}" type="presOf" srcId="{FABEB71E-74D6-4B65-BF14-7AD4797573F6}" destId="{4EEE9A84-260F-4733-9472-6BEED587AEF0}" srcOrd="0" destOrd="0" presId="urn:microsoft.com/office/officeart/2005/8/layout/pyramid2"/>
    <dgm:cxn modelId="{5A0ABA75-CF2C-417F-B57A-15391290E1F9}" srcId="{FABEB71E-74D6-4B65-BF14-7AD4797573F6}" destId="{F4D5FE3A-0889-47D2-ABE6-C08753E951B3}" srcOrd="1" destOrd="0" parTransId="{2375F539-DA96-4D14-BB95-B997C800EE44}" sibTransId="{25D5C5E3-741D-491B-966F-BAB622491A3A}"/>
    <dgm:cxn modelId="{307B139E-C89A-4247-839D-90BE7AF86494}" type="presOf" srcId="{D8511BD7-680A-4134-828A-C1263CC14D23}" destId="{20C24142-8230-40BE-8C3B-DE92B70506F6}" srcOrd="0" destOrd="0" presId="urn:microsoft.com/office/officeart/2005/8/layout/pyramid2"/>
    <dgm:cxn modelId="{C41BF094-CE9F-475D-90A7-EC2249617061}" type="presOf" srcId="{AA147CD8-B693-466F-8904-1E3F11B5B2F2}" destId="{ADFE5652-71F9-4D23-894D-037B6CB09319}" srcOrd="0" destOrd="0" presId="urn:microsoft.com/office/officeart/2005/8/layout/pyramid2"/>
    <dgm:cxn modelId="{41E62AD6-BCEF-4061-B22D-5A789E0FF087}" type="presOf" srcId="{A72E289E-F928-48F9-9C21-5D1775592BBF}" destId="{BA1CA2FB-B8DE-4DCC-81F8-B60977D73C7C}" srcOrd="0" destOrd="0" presId="urn:microsoft.com/office/officeart/2005/8/layout/pyramid2"/>
    <dgm:cxn modelId="{A4F10196-55A8-4440-9219-F2B28E24198D}" type="presOf" srcId="{C44E778F-765E-4857-8170-0966FF065986}" destId="{19E958C0-5D45-44A4-AD23-0567122E2D7B}" srcOrd="0" destOrd="0" presId="urn:microsoft.com/office/officeart/2005/8/layout/pyramid2"/>
    <dgm:cxn modelId="{088DAF55-9B5C-4821-9BC4-91D572382BDC}" type="presOf" srcId="{8EE2F430-E9B5-4D5D-9DD0-AD17236B5C46}" destId="{6BFAAF00-E130-47AB-8F6C-E1AE98D0A547}" srcOrd="0" destOrd="0" presId="urn:microsoft.com/office/officeart/2005/8/layout/pyramid2"/>
    <dgm:cxn modelId="{9CCB2844-96CA-435F-853E-B4866B64F105}" type="presOf" srcId="{11F485F8-2FB1-49E1-A6F6-366994BF9E5C}" destId="{ED295175-9EB8-4A10-BF3C-8D0E4B223806}" srcOrd="0" destOrd="0" presId="urn:microsoft.com/office/officeart/2005/8/layout/pyramid2"/>
    <dgm:cxn modelId="{4913D3E2-9C82-4585-BF3E-10CA29B66076}" srcId="{FABEB71E-74D6-4B65-BF14-7AD4797573F6}" destId="{C44E778F-765E-4857-8170-0966FF065986}" srcOrd="5" destOrd="0" parTransId="{00CD08F2-EFA0-42DE-9AC7-48601A4AA14F}" sibTransId="{E551092E-13CA-422B-9620-02471582CC6C}"/>
    <dgm:cxn modelId="{CE290693-29EF-4238-89A9-273C4144DC00}" srcId="{FABEB71E-74D6-4B65-BF14-7AD4797573F6}" destId="{AA147CD8-B693-466F-8904-1E3F11B5B2F2}" srcOrd="3" destOrd="0" parTransId="{0F14A1AE-8E79-42AB-ABC2-12C93693F737}" sibTransId="{B6114104-B2E5-4E5B-852E-50F7D5231C3B}"/>
    <dgm:cxn modelId="{3E6BC1E0-5D8D-45EC-91FB-68F593E4AEC9}" srcId="{FABEB71E-74D6-4B65-BF14-7AD4797573F6}" destId="{8EE2F430-E9B5-4D5D-9DD0-AD17236B5C46}" srcOrd="6" destOrd="0" parTransId="{6246CBA8-FD00-48B8-9548-9836B1CC2EFB}" sibTransId="{BDE236B2-17B9-4EF7-9D9B-9C7BEABC9A4F}"/>
    <dgm:cxn modelId="{55C303C5-2F83-483F-83A6-AFD7E036B308}" srcId="{FABEB71E-74D6-4B65-BF14-7AD4797573F6}" destId="{11F485F8-2FB1-49E1-A6F6-366994BF9E5C}" srcOrd="4" destOrd="0" parTransId="{C909363A-E049-40E2-9C51-467B1CF1E03F}" sibTransId="{17C0173F-484C-47B4-8C1F-A8648E9F316C}"/>
    <dgm:cxn modelId="{FECAE907-1651-405E-BD67-DFF8D020ACED}" srcId="{FABEB71E-74D6-4B65-BF14-7AD4797573F6}" destId="{F8F3B00D-5CD8-46C6-82A3-CE5DCA32B323}" srcOrd="8" destOrd="0" parTransId="{1B7EA8BE-540C-4638-9A19-6D2F5D5E310E}" sibTransId="{1E418F26-30D9-45A7-B2AF-9F16C4E9986D}"/>
    <dgm:cxn modelId="{E81DCC4E-C932-44E0-BC57-853B1FE5B7CB}" type="presOf" srcId="{F4D5FE3A-0889-47D2-ABE6-C08753E951B3}" destId="{97844CAB-27E1-47EA-9AE4-7743DC7F9558}" srcOrd="0" destOrd="0" presId="urn:microsoft.com/office/officeart/2005/8/layout/pyramid2"/>
    <dgm:cxn modelId="{9885F1D7-8545-42C2-BC5E-91EE4FCB0680}" srcId="{FABEB71E-74D6-4B65-BF14-7AD4797573F6}" destId="{D8511BD7-680A-4134-828A-C1263CC14D23}" srcOrd="7" destOrd="0" parTransId="{AD0F5A18-6D9C-4882-895B-4AEF2AD71871}" sibTransId="{35106E85-3ACF-472B-8760-FEB10DFF4D9C}"/>
    <dgm:cxn modelId="{20383153-7374-4174-84B0-EC9424446886}" type="presOf" srcId="{F8F3B00D-5CD8-46C6-82A3-CE5DCA32B323}" destId="{30701064-54F6-4D73-ADFD-734E6E85ECA4}" srcOrd="0" destOrd="0" presId="urn:microsoft.com/office/officeart/2005/8/layout/pyramid2"/>
    <dgm:cxn modelId="{0A0392B9-B368-4595-B75D-C6858AD3384C}" type="presOf" srcId="{C6E73A1C-5583-4CC2-BFC0-D5C68B5F3BF6}" destId="{3664A862-CDA8-4F31-BF8D-325C272C5B74}" srcOrd="0" destOrd="0" presId="urn:microsoft.com/office/officeart/2005/8/layout/pyramid2"/>
    <dgm:cxn modelId="{FD3E5B6A-83EE-4222-BA63-F0EFF061BE51}" srcId="{FABEB71E-74D6-4B65-BF14-7AD4797573F6}" destId="{C6E73A1C-5583-4CC2-BFC0-D5C68B5F3BF6}" srcOrd="2" destOrd="0" parTransId="{5D47A67B-3AF4-441B-A3CD-8226D882A2F6}" sibTransId="{5D4CA95C-FA9B-47D4-A5C0-D03E5BDBFA5C}"/>
    <dgm:cxn modelId="{161A2BF2-0C25-4E7F-91B5-772059AD9F3C}" srcId="{FABEB71E-74D6-4B65-BF14-7AD4797573F6}" destId="{A72E289E-F928-48F9-9C21-5D1775592BBF}" srcOrd="0" destOrd="0" parTransId="{1D75FFC0-5BDD-43A8-B61F-7047B2BF6790}" sibTransId="{D8A22060-FAF6-41F4-A3EE-2F76E78F467F}"/>
    <dgm:cxn modelId="{AA0E41FE-3DB6-45D6-81F5-B044E5BF64E8}" type="presParOf" srcId="{4EEE9A84-260F-4733-9472-6BEED587AEF0}" destId="{EE14A9B9-1BDD-431F-9931-561DD917F661}" srcOrd="0" destOrd="0" presId="urn:microsoft.com/office/officeart/2005/8/layout/pyramid2"/>
    <dgm:cxn modelId="{F5E3ECA0-0878-4E30-AC42-5478B2E858E3}" type="presParOf" srcId="{4EEE9A84-260F-4733-9472-6BEED587AEF0}" destId="{76FE79D8-D44D-47C8-93F6-6F57C7BD464F}" srcOrd="1" destOrd="0" presId="urn:microsoft.com/office/officeart/2005/8/layout/pyramid2"/>
    <dgm:cxn modelId="{631E9C46-BEE8-4CC2-9B08-154F406302DE}" type="presParOf" srcId="{76FE79D8-D44D-47C8-93F6-6F57C7BD464F}" destId="{BA1CA2FB-B8DE-4DCC-81F8-B60977D73C7C}" srcOrd="0" destOrd="0" presId="urn:microsoft.com/office/officeart/2005/8/layout/pyramid2"/>
    <dgm:cxn modelId="{635EB5FE-23B0-4DC4-8CA6-917E41CA8BC6}" type="presParOf" srcId="{76FE79D8-D44D-47C8-93F6-6F57C7BD464F}" destId="{3FEFDD45-C6F9-4F8B-A38F-7102E2DECAF5}" srcOrd="1" destOrd="0" presId="urn:microsoft.com/office/officeart/2005/8/layout/pyramid2"/>
    <dgm:cxn modelId="{F7F44AF1-1EA7-4D4A-B256-8997B3BE8F30}" type="presParOf" srcId="{76FE79D8-D44D-47C8-93F6-6F57C7BD464F}" destId="{97844CAB-27E1-47EA-9AE4-7743DC7F9558}" srcOrd="2" destOrd="0" presId="urn:microsoft.com/office/officeart/2005/8/layout/pyramid2"/>
    <dgm:cxn modelId="{87615532-B356-4121-93F0-8C6307CAE1E8}" type="presParOf" srcId="{76FE79D8-D44D-47C8-93F6-6F57C7BD464F}" destId="{54B1B404-0AD5-4E8B-B779-9972DFF841C4}" srcOrd="3" destOrd="0" presId="urn:microsoft.com/office/officeart/2005/8/layout/pyramid2"/>
    <dgm:cxn modelId="{F953989D-5679-4468-A723-50522E6567F5}" type="presParOf" srcId="{76FE79D8-D44D-47C8-93F6-6F57C7BD464F}" destId="{3664A862-CDA8-4F31-BF8D-325C272C5B74}" srcOrd="4" destOrd="0" presId="urn:microsoft.com/office/officeart/2005/8/layout/pyramid2"/>
    <dgm:cxn modelId="{339D2B83-3E81-4BF3-AAAF-09F6FCA53627}" type="presParOf" srcId="{76FE79D8-D44D-47C8-93F6-6F57C7BD464F}" destId="{A380041F-7E0A-4E43-915E-36C4763D34A5}" srcOrd="5" destOrd="0" presId="urn:microsoft.com/office/officeart/2005/8/layout/pyramid2"/>
    <dgm:cxn modelId="{644C8F58-A480-4F99-9D80-228371981306}" type="presParOf" srcId="{76FE79D8-D44D-47C8-93F6-6F57C7BD464F}" destId="{ADFE5652-71F9-4D23-894D-037B6CB09319}" srcOrd="6" destOrd="0" presId="urn:microsoft.com/office/officeart/2005/8/layout/pyramid2"/>
    <dgm:cxn modelId="{506DA587-4190-469A-B49F-C5FADEA5DBD4}" type="presParOf" srcId="{76FE79D8-D44D-47C8-93F6-6F57C7BD464F}" destId="{A0FCC450-DB83-41AE-A1F2-C6416984AF83}" srcOrd="7" destOrd="0" presId="urn:microsoft.com/office/officeart/2005/8/layout/pyramid2"/>
    <dgm:cxn modelId="{71DE6C28-DEC0-4DAA-8403-5BF3CA69FCE2}" type="presParOf" srcId="{76FE79D8-D44D-47C8-93F6-6F57C7BD464F}" destId="{ED295175-9EB8-4A10-BF3C-8D0E4B223806}" srcOrd="8" destOrd="0" presId="urn:microsoft.com/office/officeart/2005/8/layout/pyramid2"/>
    <dgm:cxn modelId="{F30CAAAB-8813-4277-8B32-62265337374D}" type="presParOf" srcId="{76FE79D8-D44D-47C8-93F6-6F57C7BD464F}" destId="{472E06DC-5427-41B5-AB87-D7BF716AFD10}" srcOrd="9" destOrd="0" presId="urn:microsoft.com/office/officeart/2005/8/layout/pyramid2"/>
    <dgm:cxn modelId="{86A2C6B2-1CEC-4917-B51A-D8844D4B98C2}" type="presParOf" srcId="{76FE79D8-D44D-47C8-93F6-6F57C7BD464F}" destId="{19E958C0-5D45-44A4-AD23-0567122E2D7B}" srcOrd="10" destOrd="0" presId="urn:microsoft.com/office/officeart/2005/8/layout/pyramid2"/>
    <dgm:cxn modelId="{B5814EFB-2F46-46FF-B460-3F0ED27E5753}" type="presParOf" srcId="{76FE79D8-D44D-47C8-93F6-6F57C7BD464F}" destId="{A7B3C523-C76A-4A10-8C39-1B7FFCD444D9}" srcOrd="11" destOrd="0" presId="urn:microsoft.com/office/officeart/2005/8/layout/pyramid2"/>
    <dgm:cxn modelId="{9FEE68F7-457B-4825-9EED-44A8AF5FE22A}" type="presParOf" srcId="{76FE79D8-D44D-47C8-93F6-6F57C7BD464F}" destId="{6BFAAF00-E130-47AB-8F6C-E1AE98D0A547}" srcOrd="12" destOrd="0" presId="urn:microsoft.com/office/officeart/2005/8/layout/pyramid2"/>
    <dgm:cxn modelId="{C273F58F-AE54-4774-9DC7-8C5876745F01}" type="presParOf" srcId="{76FE79D8-D44D-47C8-93F6-6F57C7BD464F}" destId="{CC805289-563D-462D-B99C-3CE03E2E1838}" srcOrd="13" destOrd="0" presId="urn:microsoft.com/office/officeart/2005/8/layout/pyramid2"/>
    <dgm:cxn modelId="{7FA09696-9799-45AD-81A6-88D94C7305B5}" type="presParOf" srcId="{76FE79D8-D44D-47C8-93F6-6F57C7BD464F}" destId="{20C24142-8230-40BE-8C3B-DE92B70506F6}" srcOrd="14" destOrd="0" presId="urn:microsoft.com/office/officeart/2005/8/layout/pyramid2"/>
    <dgm:cxn modelId="{DF7374DF-2E94-4CFC-BE03-36B284601850}" type="presParOf" srcId="{76FE79D8-D44D-47C8-93F6-6F57C7BD464F}" destId="{A93275A8-DA1B-4831-89F0-5C449D645D7C}" srcOrd="15" destOrd="0" presId="urn:microsoft.com/office/officeart/2005/8/layout/pyramid2"/>
    <dgm:cxn modelId="{91B116E9-4B5B-4A20-BDF0-DFF7D3471472}" type="presParOf" srcId="{76FE79D8-D44D-47C8-93F6-6F57C7BD464F}" destId="{30701064-54F6-4D73-ADFD-734E6E85ECA4}" srcOrd="16" destOrd="0" presId="urn:microsoft.com/office/officeart/2005/8/layout/pyramid2"/>
    <dgm:cxn modelId="{ECC695DC-68E7-417D-A9D0-FC9792054B75}" type="presParOf" srcId="{76FE79D8-D44D-47C8-93F6-6F57C7BD464F}" destId="{A37D5076-34C4-49E7-BD3C-74C36873EEE8}" srcOrd="1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378C8F4-1ABE-4149-854C-A60314265D4F}" type="doc">
      <dgm:prSet loTypeId="urn:microsoft.com/office/officeart/2008/layout/VerticalAccentList" loCatId="list" qsTypeId="urn:microsoft.com/office/officeart/2005/8/quickstyle/simple1" qsCatId="simple" csTypeId="urn:microsoft.com/office/officeart/2005/8/colors/colorful2" csCatId="colorful"/>
      <dgm:spPr/>
      <dgm:t>
        <a:bodyPr/>
        <a:lstStyle/>
        <a:p>
          <a:endParaRPr lang="en-US"/>
        </a:p>
      </dgm:t>
    </dgm:pt>
    <dgm:pt modelId="{AA3F6605-DAE8-4B8D-89A2-4D850A54E1FA}">
      <dgm:prSet/>
      <dgm:spPr/>
      <dgm:t>
        <a:bodyPr/>
        <a:lstStyle/>
        <a:p>
          <a:pPr rtl="0"/>
          <a:r>
            <a:rPr lang="en-US" dirty="0" smtClean="0"/>
            <a:t>EEO and Harassment</a:t>
          </a:r>
          <a:endParaRPr lang="en-US" dirty="0"/>
        </a:p>
      </dgm:t>
    </dgm:pt>
    <dgm:pt modelId="{BCD66841-B0D2-4E02-95CF-23B7A18243B8}" type="parTrans" cxnId="{4B774645-F4A0-43FC-9531-84371659C853}">
      <dgm:prSet/>
      <dgm:spPr/>
      <dgm:t>
        <a:bodyPr/>
        <a:lstStyle/>
        <a:p>
          <a:endParaRPr lang="en-US"/>
        </a:p>
      </dgm:t>
    </dgm:pt>
    <dgm:pt modelId="{5A5907C6-98A5-4CDA-B717-F4CC417B2A55}" type="sibTrans" cxnId="{4B774645-F4A0-43FC-9531-84371659C853}">
      <dgm:prSet/>
      <dgm:spPr/>
      <dgm:t>
        <a:bodyPr/>
        <a:lstStyle/>
        <a:p>
          <a:endParaRPr lang="en-US"/>
        </a:p>
      </dgm:t>
    </dgm:pt>
    <dgm:pt modelId="{F99D34AB-8FB8-4ADE-BB7F-92B4A2BEEEE5}">
      <dgm:prSet/>
      <dgm:spPr/>
      <dgm:t>
        <a:bodyPr/>
        <a:lstStyle/>
        <a:p>
          <a:pPr rtl="0"/>
          <a:r>
            <a:rPr lang="en-US" smtClean="0"/>
            <a:t>Records Management and Data Collection</a:t>
          </a:r>
          <a:endParaRPr lang="en-US"/>
        </a:p>
      </dgm:t>
    </dgm:pt>
    <dgm:pt modelId="{54CB4720-E4AD-4735-82F7-A24C93763EBF}" type="parTrans" cxnId="{21CE810C-F47F-4CF9-928F-9FDBD66992D0}">
      <dgm:prSet/>
      <dgm:spPr/>
      <dgm:t>
        <a:bodyPr/>
        <a:lstStyle/>
        <a:p>
          <a:endParaRPr lang="en-US"/>
        </a:p>
      </dgm:t>
    </dgm:pt>
    <dgm:pt modelId="{FE2BEE39-8CE2-48D4-A90A-61B357580396}" type="sibTrans" cxnId="{21CE810C-F47F-4CF9-928F-9FDBD66992D0}">
      <dgm:prSet/>
      <dgm:spPr/>
      <dgm:t>
        <a:bodyPr/>
        <a:lstStyle/>
        <a:p>
          <a:endParaRPr lang="en-US"/>
        </a:p>
      </dgm:t>
    </dgm:pt>
    <dgm:pt modelId="{D1C6200F-1052-4C3D-A714-F54B22779DCC}">
      <dgm:prSet/>
      <dgm:spPr/>
      <dgm:t>
        <a:bodyPr/>
        <a:lstStyle/>
        <a:p>
          <a:pPr rtl="0"/>
          <a:r>
            <a:rPr lang="en-US" smtClean="0"/>
            <a:t>International Challenges</a:t>
          </a:r>
          <a:endParaRPr lang="en-US"/>
        </a:p>
      </dgm:t>
    </dgm:pt>
    <dgm:pt modelId="{7691CDAB-73B2-4FAA-AF97-D9AA8102CC05}" type="parTrans" cxnId="{A5A3E3F5-16C4-4447-BA1A-10F2C60B61A7}">
      <dgm:prSet/>
      <dgm:spPr/>
      <dgm:t>
        <a:bodyPr/>
        <a:lstStyle/>
        <a:p>
          <a:endParaRPr lang="en-US"/>
        </a:p>
      </dgm:t>
    </dgm:pt>
    <dgm:pt modelId="{E330F87A-7382-480E-B7A4-28B69C87DD2F}" type="sibTrans" cxnId="{A5A3E3F5-16C4-4447-BA1A-10F2C60B61A7}">
      <dgm:prSet/>
      <dgm:spPr/>
      <dgm:t>
        <a:bodyPr/>
        <a:lstStyle/>
        <a:p>
          <a:endParaRPr lang="en-US"/>
        </a:p>
      </dgm:t>
    </dgm:pt>
    <dgm:pt modelId="{C41E6D35-BA50-47F8-B352-5735C288244B}">
      <dgm:prSet/>
      <dgm:spPr/>
      <dgm:t>
        <a:bodyPr/>
        <a:lstStyle/>
        <a:p>
          <a:pPr rtl="0"/>
          <a:r>
            <a:rPr lang="en-US" smtClean="0"/>
            <a:t>Wage &amp; Hour Risks</a:t>
          </a:r>
          <a:endParaRPr lang="en-US"/>
        </a:p>
      </dgm:t>
    </dgm:pt>
    <dgm:pt modelId="{AAA01408-3A8A-4678-818A-E398C08C7A17}" type="parTrans" cxnId="{5CDF606D-D4ED-4957-B67E-BABDFB2DCDC1}">
      <dgm:prSet/>
      <dgm:spPr/>
      <dgm:t>
        <a:bodyPr/>
        <a:lstStyle/>
        <a:p>
          <a:endParaRPr lang="en-US"/>
        </a:p>
      </dgm:t>
    </dgm:pt>
    <dgm:pt modelId="{D1000302-1A76-415A-9435-57FBEA6268D6}" type="sibTrans" cxnId="{5CDF606D-D4ED-4957-B67E-BABDFB2DCDC1}">
      <dgm:prSet/>
      <dgm:spPr/>
      <dgm:t>
        <a:bodyPr/>
        <a:lstStyle/>
        <a:p>
          <a:endParaRPr lang="en-US"/>
        </a:p>
      </dgm:t>
    </dgm:pt>
    <dgm:pt modelId="{4A10F6E2-00CF-4867-9E46-282A9E9AD2C7}">
      <dgm:prSet/>
      <dgm:spPr/>
      <dgm:t>
        <a:bodyPr/>
        <a:lstStyle/>
        <a:p>
          <a:pPr rtl="0"/>
          <a:r>
            <a:rPr lang="en-US" smtClean="0"/>
            <a:t>Safety Concerns</a:t>
          </a:r>
          <a:endParaRPr lang="en-US"/>
        </a:p>
      </dgm:t>
    </dgm:pt>
    <dgm:pt modelId="{E6F1C742-83FF-4E32-B2AB-DA31C079FB55}" type="parTrans" cxnId="{EFD3D1D2-D342-4AF7-A651-3E69E3CB6B75}">
      <dgm:prSet/>
      <dgm:spPr/>
      <dgm:t>
        <a:bodyPr/>
        <a:lstStyle/>
        <a:p>
          <a:endParaRPr lang="en-US"/>
        </a:p>
      </dgm:t>
    </dgm:pt>
    <dgm:pt modelId="{8D806FAB-50EA-439F-9505-DB919DAA6882}" type="sibTrans" cxnId="{EFD3D1D2-D342-4AF7-A651-3E69E3CB6B75}">
      <dgm:prSet/>
      <dgm:spPr/>
      <dgm:t>
        <a:bodyPr/>
        <a:lstStyle/>
        <a:p>
          <a:endParaRPr lang="en-US"/>
        </a:p>
      </dgm:t>
    </dgm:pt>
    <dgm:pt modelId="{DB3E1F4E-0F83-4126-9E96-A31600A462FF}" type="pres">
      <dgm:prSet presAssocID="{8378C8F4-1ABE-4149-854C-A60314265D4F}" presName="Name0" presStyleCnt="0">
        <dgm:presLayoutVars>
          <dgm:chMax/>
          <dgm:chPref/>
          <dgm:dir/>
        </dgm:presLayoutVars>
      </dgm:prSet>
      <dgm:spPr/>
      <dgm:t>
        <a:bodyPr/>
        <a:lstStyle/>
        <a:p>
          <a:endParaRPr lang="en-US"/>
        </a:p>
      </dgm:t>
    </dgm:pt>
    <dgm:pt modelId="{FC696FFD-AE76-44E8-AFDB-2FAFF228CA88}" type="pres">
      <dgm:prSet presAssocID="{AA3F6605-DAE8-4B8D-89A2-4D850A54E1FA}" presName="parenttextcomposite" presStyleCnt="0"/>
      <dgm:spPr/>
    </dgm:pt>
    <dgm:pt modelId="{B76A45CC-8256-4041-B10D-FC3CFBB31914}" type="pres">
      <dgm:prSet presAssocID="{AA3F6605-DAE8-4B8D-89A2-4D850A54E1FA}" presName="parenttext" presStyleLbl="revTx" presStyleIdx="0" presStyleCnt="5">
        <dgm:presLayoutVars>
          <dgm:chMax/>
          <dgm:chPref val="2"/>
          <dgm:bulletEnabled val="1"/>
        </dgm:presLayoutVars>
      </dgm:prSet>
      <dgm:spPr/>
      <dgm:t>
        <a:bodyPr/>
        <a:lstStyle/>
        <a:p>
          <a:endParaRPr lang="en-US"/>
        </a:p>
      </dgm:t>
    </dgm:pt>
    <dgm:pt modelId="{E413AE89-FA20-4A68-BB70-54B219CCA1B5}" type="pres">
      <dgm:prSet presAssocID="{AA3F6605-DAE8-4B8D-89A2-4D850A54E1FA}" presName="parallelogramComposite" presStyleCnt="0"/>
      <dgm:spPr/>
    </dgm:pt>
    <dgm:pt modelId="{B7629187-7369-4690-96D5-0134DB35B613}" type="pres">
      <dgm:prSet presAssocID="{AA3F6605-DAE8-4B8D-89A2-4D850A54E1FA}" presName="parallelogram1" presStyleLbl="alignNode1" presStyleIdx="0" presStyleCnt="35"/>
      <dgm:spPr/>
    </dgm:pt>
    <dgm:pt modelId="{2A415A58-FDCD-4896-A796-A631515053C0}" type="pres">
      <dgm:prSet presAssocID="{AA3F6605-DAE8-4B8D-89A2-4D850A54E1FA}" presName="parallelogram2" presStyleLbl="alignNode1" presStyleIdx="1" presStyleCnt="35"/>
      <dgm:spPr/>
    </dgm:pt>
    <dgm:pt modelId="{FAD66DCA-6FF6-4A31-9830-978EF05D2B40}" type="pres">
      <dgm:prSet presAssocID="{AA3F6605-DAE8-4B8D-89A2-4D850A54E1FA}" presName="parallelogram3" presStyleLbl="alignNode1" presStyleIdx="2" presStyleCnt="35"/>
      <dgm:spPr/>
    </dgm:pt>
    <dgm:pt modelId="{CF7F99ED-7CDF-4129-897B-C89F4F774617}" type="pres">
      <dgm:prSet presAssocID="{AA3F6605-DAE8-4B8D-89A2-4D850A54E1FA}" presName="parallelogram4" presStyleLbl="alignNode1" presStyleIdx="3" presStyleCnt="35"/>
      <dgm:spPr/>
    </dgm:pt>
    <dgm:pt modelId="{0E0CFB07-7484-44D4-AFEB-10D3B84D29AF}" type="pres">
      <dgm:prSet presAssocID="{AA3F6605-DAE8-4B8D-89A2-4D850A54E1FA}" presName="parallelogram5" presStyleLbl="alignNode1" presStyleIdx="4" presStyleCnt="35"/>
      <dgm:spPr/>
    </dgm:pt>
    <dgm:pt modelId="{5BF1B654-1BE4-472C-AEE7-E88748272A2F}" type="pres">
      <dgm:prSet presAssocID="{AA3F6605-DAE8-4B8D-89A2-4D850A54E1FA}" presName="parallelogram6" presStyleLbl="alignNode1" presStyleIdx="5" presStyleCnt="35"/>
      <dgm:spPr/>
    </dgm:pt>
    <dgm:pt modelId="{B25F969E-451C-4E5D-95B9-6EA517734A5D}" type="pres">
      <dgm:prSet presAssocID="{AA3F6605-DAE8-4B8D-89A2-4D850A54E1FA}" presName="parallelogram7" presStyleLbl="alignNode1" presStyleIdx="6" presStyleCnt="35"/>
      <dgm:spPr/>
    </dgm:pt>
    <dgm:pt modelId="{46C93E8F-EA29-437A-BF19-774CF839EC25}" type="pres">
      <dgm:prSet presAssocID="{5A5907C6-98A5-4CDA-B717-F4CC417B2A55}" presName="sibTrans" presStyleCnt="0"/>
      <dgm:spPr/>
    </dgm:pt>
    <dgm:pt modelId="{3896A45A-5479-46FF-BCD7-31F41E78053C}" type="pres">
      <dgm:prSet presAssocID="{F99D34AB-8FB8-4ADE-BB7F-92B4A2BEEEE5}" presName="parenttextcomposite" presStyleCnt="0"/>
      <dgm:spPr/>
    </dgm:pt>
    <dgm:pt modelId="{CC608472-190A-4548-9E34-7EE95CA44D4F}" type="pres">
      <dgm:prSet presAssocID="{F99D34AB-8FB8-4ADE-BB7F-92B4A2BEEEE5}" presName="parenttext" presStyleLbl="revTx" presStyleIdx="1" presStyleCnt="5">
        <dgm:presLayoutVars>
          <dgm:chMax/>
          <dgm:chPref val="2"/>
          <dgm:bulletEnabled val="1"/>
        </dgm:presLayoutVars>
      </dgm:prSet>
      <dgm:spPr/>
      <dgm:t>
        <a:bodyPr/>
        <a:lstStyle/>
        <a:p>
          <a:endParaRPr lang="en-US"/>
        </a:p>
      </dgm:t>
    </dgm:pt>
    <dgm:pt modelId="{BA703C1F-C975-44EF-A03F-761B27ED9C87}" type="pres">
      <dgm:prSet presAssocID="{F99D34AB-8FB8-4ADE-BB7F-92B4A2BEEEE5}" presName="parallelogramComposite" presStyleCnt="0"/>
      <dgm:spPr/>
    </dgm:pt>
    <dgm:pt modelId="{C3374E9F-6607-4220-8768-958B6BC13D8A}" type="pres">
      <dgm:prSet presAssocID="{F99D34AB-8FB8-4ADE-BB7F-92B4A2BEEEE5}" presName="parallelogram1" presStyleLbl="alignNode1" presStyleIdx="7" presStyleCnt="35"/>
      <dgm:spPr/>
    </dgm:pt>
    <dgm:pt modelId="{8373DFEC-11D5-427B-8C77-B7760A0D2BA6}" type="pres">
      <dgm:prSet presAssocID="{F99D34AB-8FB8-4ADE-BB7F-92B4A2BEEEE5}" presName="parallelogram2" presStyleLbl="alignNode1" presStyleIdx="8" presStyleCnt="35"/>
      <dgm:spPr/>
    </dgm:pt>
    <dgm:pt modelId="{95B554B4-2DBD-4D84-8052-8C40DD6B5F46}" type="pres">
      <dgm:prSet presAssocID="{F99D34AB-8FB8-4ADE-BB7F-92B4A2BEEEE5}" presName="parallelogram3" presStyleLbl="alignNode1" presStyleIdx="9" presStyleCnt="35"/>
      <dgm:spPr/>
    </dgm:pt>
    <dgm:pt modelId="{18162CB4-4B8E-480D-A29E-21E65319F537}" type="pres">
      <dgm:prSet presAssocID="{F99D34AB-8FB8-4ADE-BB7F-92B4A2BEEEE5}" presName="parallelogram4" presStyleLbl="alignNode1" presStyleIdx="10" presStyleCnt="35"/>
      <dgm:spPr/>
    </dgm:pt>
    <dgm:pt modelId="{E864FAD6-D93C-468C-97C1-AFFA58DDDE4D}" type="pres">
      <dgm:prSet presAssocID="{F99D34AB-8FB8-4ADE-BB7F-92B4A2BEEEE5}" presName="parallelogram5" presStyleLbl="alignNode1" presStyleIdx="11" presStyleCnt="35"/>
      <dgm:spPr/>
    </dgm:pt>
    <dgm:pt modelId="{282F4DE3-6AF5-42B6-A4A2-F0A6AE8E3D98}" type="pres">
      <dgm:prSet presAssocID="{F99D34AB-8FB8-4ADE-BB7F-92B4A2BEEEE5}" presName="parallelogram6" presStyleLbl="alignNode1" presStyleIdx="12" presStyleCnt="35"/>
      <dgm:spPr/>
    </dgm:pt>
    <dgm:pt modelId="{6733C8EA-0F16-440A-B3B9-68BDDC9237C0}" type="pres">
      <dgm:prSet presAssocID="{F99D34AB-8FB8-4ADE-BB7F-92B4A2BEEEE5}" presName="parallelogram7" presStyleLbl="alignNode1" presStyleIdx="13" presStyleCnt="35"/>
      <dgm:spPr/>
    </dgm:pt>
    <dgm:pt modelId="{46987369-E235-41C7-BD9C-38411537A425}" type="pres">
      <dgm:prSet presAssocID="{FE2BEE39-8CE2-48D4-A90A-61B357580396}" presName="sibTrans" presStyleCnt="0"/>
      <dgm:spPr/>
    </dgm:pt>
    <dgm:pt modelId="{A10C2872-2330-439E-9FCD-DEA402A0DD54}" type="pres">
      <dgm:prSet presAssocID="{D1C6200F-1052-4C3D-A714-F54B22779DCC}" presName="parenttextcomposite" presStyleCnt="0"/>
      <dgm:spPr/>
    </dgm:pt>
    <dgm:pt modelId="{1A21E05D-6F1A-4CDD-BEFE-917F18C4C0CA}" type="pres">
      <dgm:prSet presAssocID="{D1C6200F-1052-4C3D-A714-F54B22779DCC}" presName="parenttext" presStyleLbl="revTx" presStyleIdx="2" presStyleCnt="5">
        <dgm:presLayoutVars>
          <dgm:chMax/>
          <dgm:chPref val="2"/>
          <dgm:bulletEnabled val="1"/>
        </dgm:presLayoutVars>
      </dgm:prSet>
      <dgm:spPr/>
      <dgm:t>
        <a:bodyPr/>
        <a:lstStyle/>
        <a:p>
          <a:endParaRPr lang="en-US"/>
        </a:p>
      </dgm:t>
    </dgm:pt>
    <dgm:pt modelId="{9E8BB9D9-BA13-4962-9CFE-F82499247E34}" type="pres">
      <dgm:prSet presAssocID="{D1C6200F-1052-4C3D-A714-F54B22779DCC}" presName="parallelogramComposite" presStyleCnt="0"/>
      <dgm:spPr/>
    </dgm:pt>
    <dgm:pt modelId="{8D8B9236-5046-4FE1-BA96-7B32D77DE416}" type="pres">
      <dgm:prSet presAssocID="{D1C6200F-1052-4C3D-A714-F54B22779DCC}" presName="parallelogram1" presStyleLbl="alignNode1" presStyleIdx="14" presStyleCnt="35"/>
      <dgm:spPr/>
    </dgm:pt>
    <dgm:pt modelId="{6EAE3DA0-4DD8-4646-8F07-DAAA01042FDF}" type="pres">
      <dgm:prSet presAssocID="{D1C6200F-1052-4C3D-A714-F54B22779DCC}" presName="parallelogram2" presStyleLbl="alignNode1" presStyleIdx="15" presStyleCnt="35"/>
      <dgm:spPr/>
    </dgm:pt>
    <dgm:pt modelId="{3219B595-2D59-4BDE-9ABB-B81BD4373194}" type="pres">
      <dgm:prSet presAssocID="{D1C6200F-1052-4C3D-A714-F54B22779DCC}" presName="parallelogram3" presStyleLbl="alignNode1" presStyleIdx="16" presStyleCnt="35"/>
      <dgm:spPr/>
    </dgm:pt>
    <dgm:pt modelId="{DE205852-958D-4567-93C9-D8291B691696}" type="pres">
      <dgm:prSet presAssocID="{D1C6200F-1052-4C3D-A714-F54B22779DCC}" presName="parallelogram4" presStyleLbl="alignNode1" presStyleIdx="17" presStyleCnt="35"/>
      <dgm:spPr/>
    </dgm:pt>
    <dgm:pt modelId="{78F7C6BA-B56D-4F25-BF14-36A423C0074C}" type="pres">
      <dgm:prSet presAssocID="{D1C6200F-1052-4C3D-A714-F54B22779DCC}" presName="parallelogram5" presStyleLbl="alignNode1" presStyleIdx="18" presStyleCnt="35"/>
      <dgm:spPr/>
    </dgm:pt>
    <dgm:pt modelId="{134E7376-EA63-4D80-ABBD-915DE162E81D}" type="pres">
      <dgm:prSet presAssocID="{D1C6200F-1052-4C3D-A714-F54B22779DCC}" presName="parallelogram6" presStyleLbl="alignNode1" presStyleIdx="19" presStyleCnt="35"/>
      <dgm:spPr/>
    </dgm:pt>
    <dgm:pt modelId="{5A552934-2715-402F-BA4F-225F17D46BB2}" type="pres">
      <dgm:prSet presAssocID="{D1C6200F-1052-4C3D-A714-F54B22779DCC}" presName="parallelogram7" presStyleLbl="alignNode1" presStyleIdx="20" presStyleCnt="35"/>
      <dgm:spPr/>
    </dgm:pt>
    <dgm:pt modelId="{348F8524-A271-4DBD-8256-031A43A3413B}" type="pres">
      <dgm:prSet presAssocID="{E330F87A-7382-480E-B7A4-28B69C87DD2F}" presName="sibTrans" presStyleCnt="0"/>
      <dgm:spPr/>
    </dgm:pt>
    <dgm:pt modelId="{893C556D-2EEB-4C3D-B77F-29640BBAEB95}" type="pres">
      <dgm:prSet presAssocID="{C41E6D35-BA50-47F8-B352-5735C288244B}" presName="parenttextcomposite" presStyleCnt="0"/>
      <dgm:spPr/>
    </dgm:pt>
    <dgm:pt modelId="{E24173E0-23C8-41D1-B1F9-727F908514DF}" type="pres">
      <dgm:prSet presAssocID="{C41E6D35-BA50-47F8-B352-5735C288244B}" presName="parenttext" presStyleLbl="revTx" presStyleIdx="3" presStyleCnt="5">
        <dgm:presLayoutVars>
          <dgm:chMax/>
          <dgm:chPref val="2"/>
          <dgm:bulletEnabled val="1"/>
        </dgm:presLayoutVars>
      </dgm:prSet>
      <dgm:spPr/>
      <dgm:t>
        <a:bodyPr/>
        <a:lstStyle/>
        <a:p>
          <a:endParaRPr lang="en-US"/>
        </a:p>
      </dgm:t>
    </dgm:pt>
    <dgm:pt modelId="{634A1382-D3A1-45F1-8D1F-555FFC133BAD}" type="pres">
      <dgm:prSet presAssocID="{C41E6D35-BA50-47F8-B352-5735C288244B}" presName="parallelogramComposite" presStyleCnt="0"/>
      <dgm:spPr/>
    </dgm:pt>
    <dgm:pt modelId="{0BA46BF3-12CB-431D-96CE-73B3B805677D}" type="pres">
      <dgm:prSet presAssocID="{C41E6D35-BA50-47F8-B352-5735C288244B}" presName="parallelogram1" presStyleLbl="alignNode1" presStyleIdx="21" presStyleCnt="35"/>
      <dgm:spPr/>
    </dgm:pt>
    <dgm:pt modelId="{27653584-4C79-4D68-AFF1-6FC17D8F16F9}" type="pres">
      <dgm:prSet presAssocID="{C41E6D35-BA50-47F8-B352-5735C288244B}" presName="parallelogram2" presStyleLbl="alignNode1" presStyleIdx="22" presStyleCnt="35"/>
      <dgm:spPr/>
    </dgm:pt>
    <dgm:pt modelId="{6C536819-AEE6-4285-A6CE-F26799060F32}" type="pres">
      <dgm:prSet presAssocID="{C41E6D35-BA50-47F8-B352-5735C288244B}" presName="parallelogram3" presStyleLbl="alignNode1" presStyleIdx="23" presStyleCnt="35"/>
      <dgm:spPr/>
    </dgm:pt>
    <dgm:pt modelId="{4D8FDA88-6839-4C9F-ABF6-749EFC4DF4D8}" type="pres">
      <dgm:prSet presAssocID="{C41E6D35-BA50-47F8-B352-5735C288244B}" presName="parallelogram4" presStyleLbl="alignNode1" presStyleIdx="24" presStyleCnt="35"/>
      <dgm:spPr/>
    </dgm:pt>
    <dgm:pt modelId="{A8CA802B-867F-4BC6-862E-691491F5E826}" type="pres">
      <dgm:prSet presAssocID="{C41E6D35-BA50-47F8-B352-5735C288244B}" presName="parallelogram5" presStyleLbl="alignNode1" presStyleIdx="25" presStyleCnt="35"/>
      <dgm:spPr/>
    </dgm:pt>
    <dgm:pt modelId="{787644DF-6C3F-459B-A03E-3BBDD35F5F40}" type="pres">
      <dgm:prSet presAssocID="{C41E6D35-BA50-47F8-B352-5735C288244B}" presName="parallelogram6" presStyleLbl="alignNode1" presStyleIdx="26" presStyleCnt="35"/>
      <dgm:spPr/>
    </dgm:pt>
    <dgm:pt modelId="{60FCC6ED-371E-4CF9-8D2D-E735DB8936DA}" type="pres">
      <dgm:prSet presAssocID="{C41E6D35-BA50-47F8-B352-5735C288244B}" presName="parallelogram7" presStyleLbl="alignNode1" presStyleIdx="27" presStyleCnt="35"/>
      <dgm:spPr/>
    </dgm:pt>
    <dgm:pt modelId="{72FDFC12-A0AD-4A70-BDCB-AD968211AB7F}" type="pres">
      <dgm:prSet presAssocID="{D1000302-1A76-415A-9435-57FBEA6268D6}" presName="sibTrans" presStyleCnt="0"/>
      <dgm:spPr/>
    </dgm:pt>
    <dgm:pt modelId="{DEB34C9E-AFC7-495B-B4B6-7386D45BF8EC}" type="pres">
      <dgm:prSet presAssocID="{4A10F6E2-00CF-4867-9E46-282A9E9AD2C7}" presName="parenttextcomposite" presStyleCnt="0"/>
      <dgm:spPr/>
    </dgm:pt>
    <dgm:pt modelId="{0F7E3667-3B3F-411A-86E9-02B4B81D1A4B}" type="pres">
      <dgm:prSet presAssocID="{4A10F6E2-00CF-4867-9E46-282A9E9AD2C7}" presName="parenttext" presStyleLbl="revTx" presStyleIdx="4" presStyleCnt="5">
        <dgm:presLayoutVars>
          <dgm:chMax/>
          <dgm:chPref val="2"/>
          <dgm:bulletEnabled val="1"/>
        </dgm:presLayoutVars>
      </dgm:prSet>
      <dgm:spPr/>
      <dgm:t>
        <a:bodyPr/>
        <a:lstStyle/>
        <a:p>
          <a:endParaRPr lang="en-US"/>
        </a:p>
      </dgm:t>
    </dgm:pt>
    <dgm:pt modelId="{EE53B69E-DD1D-4CA1-A6F3-81F924E8555D}" type="pres">
      <dgm:prSet presAssocID="{4A10F6E2-00CF-4867-9E46-282A9E9AD2C7}" presName="parallelogramComposite" presStyleCnt="0"/>
      <dgm:spPr/>
    </dgm:pt>
    <dgm:pt modelId="{D25C7ED0-407F-436C-8241-AB5A66C6F494}" type="pres">
      <dgm:prSet presAssocID="{4A10F6E2-00CF-4867-9E46-282A9E9AD2C7}" presName="parallelogram1" presStyleLbl="alignNode1" presStyleIdx="28" presStyleCnt="35"/>
      <dgm:spPr/>
    </dgm:pt>
    <dgm:pt modelId="{089EE14A-B247-4AB1-B846-471BB9E6C4DE}" type="pres">
      <dgm:prSet presAssocID="{4A10F6E2-00CF-4867-9E46-282A9E9AD2C7}" presName="parallelogram2" presStyleLbl="alignNode1" presStyleIdx="29" presStyleCnt="35"/>
      <dgm:spPr/>
    </dgm:pt>
    <dgm:pt modelId="{4480122E-060C-4967-A836-C701F23ADA8D}" type="pres">
      <dgm:prSet presAssocID="{4A10F6E2-00CF-4867-9E46-282A9E9AD2C7}" presName="parallelogram3" presStyleLbl="alignNode1" presStyleIdx="30" presStyleCnt="35"/>
      <dgm:spPr/>
    </dgm:pt>
    <dgm:pt modelId="{A08C94C5-36B9-4EBD-BCEF-1102E118EF7E}" type="pres">
      <dgm:prSet presAssocID="{4A10F6E2-00CF-4867-9E46-282A9E9AD2C7}" presName="parallelogram4" presStyleLbl="alignNode1" presStyleIdx="31" presStyleCnt="35"/>
      <dgm:spPr/>
    </dgm:pt>
    <dgm:pt modelId="{42EB1388-F06B-4CCD-B5AD-2860165F0BDC}" type="pres">
      <dgm:prSet presAssocID="{4A10F6E2-00CF-4867-9E46-282A9E9AD2C7}" presName="parallelogram5" presStyleLbl="alignNode1" presStyleIdx="32" presStyleCnt="35"/>
      <dgm:spPr/>
    </dgm:pt>
    <dgm:pt modelId="{022C5238-7020-42F9-8253-7BDC25A5F273}" type="pres">
      <dgm:prSet presAssocID="{4A10F6E2-00CF-4867-9E46-282A9E9AD2C7}" presName="parallelogram6" presStyleLbl="alignNode1" presStyleIdx="33" presStyleCnt="35"/>
      <dgm:spPr/>
    </dgm:pt>
    <dgm:pt modelId="{1F06D47D-DCD2-47F1-B282-F42D244DA7E1}" type="pres">
      <dgm:prSet presAssocID="{4A10F6E2-00CF-4867-9E46-282A9E9AD2C7}" presName="parallelogram7" presStyleLbl="alignNode1" presStyleIdx="34" presStyleCnt="35"/>
      <dgm:spPr/>
    </dgm:pt>
  </dgm:ptLst>
  <dgm:cxnLst>
    <dgm:cxn modelId="{F3E3F3C6-4317-481C-8908-6A401C214A03}" type="presOf" srcId="{AA3F6605-DAE8-4B8D-89A2-4D850A54E1FA}" destId="{B76A45CC-8256-4041-B10D-FC3CFBB31914}" srcOrd="0" destOrd="0" presId="urn:microsoft.com/office/officeart/2008/layout/VerticalAccentList"/>
    <dgm:cxn modelId="{80238573-F908-438A-AF9C-67876F0A24FC}" type="presOf" srcId="{C41E6D35-BA50-47F8-B352-5735C288244B}" destId="{E24173E0-23C8-41D1-B1F9-727F908514DF}" srcOrd="0" destOrd="0" presId="urn:microsoft.com/office/officeart/2008/layout/VerticalAccentList"/>
    <dgm:cxn modelId="{663410D7-A775-4D64-9B6A-432C1501C474}" type="presOf" srcId="{4A10F6E2-00CF-4867-9E46-282A9E9AD2C7}" destId="{0F7E3667-3B3F-411A-86E9-02B4B81D1A4B}" srcOrd="0" destOrd="0" presId="urn:microsoft.com/office/officeart/2008/layout/VerticalAccentList"/>
    <dgm:cxn modelId="{5CDF606D-D4ED-4957-B67E-BABDFB2DCDC1}" srcId="{8378C8F4-1ABE-4149-854C-A60314265D4F}" destId="{C41E6D35-BA50-47F8-B352-5735C288244B}" srcOrd="3" destOrd="0" parTransId="{AAA01408-3A8A-4678-818A-E398C08C7A17}" sibTransId="{D1000302-1A76-415A-9435-57FBEA6268D6}"/>
    <dgm:cxn modelId="{2C61AA27-379F-4308-BF1D-7EA31E4EC4AC}" type="presOf" srcId="{8378C8F4-1ABE-4149-854C-A60314265D4F}" destId="{DB3E1F4E-0F83-4126-9E96-A31600A462FF}" srcOrd="0" destOrd="0" presId="urn:microsoft.com/office/officeart/2008/layout/VerticalAccentList"/>
    <dgm:cxn modelId="{A5A3E3F5-16C4-4447-BA1A-10F2C60B61A7}" srcId="{8378C8F4-1ABE-4149-854C-A60314265D4F}" destId="{D1C6200F-1052-4C3D-A714-F54B22779DCC}" srcOrd="2" destOrd="0" parTransId="{7691CDAB-73B2-4FAA-AF97-D9AA8102CC05}" sibTransId="{E330F87A-7382-480E-B7A4-28B69C87DD2F}"/>
    <dgm:cxn modelId="{4804816D-9DAE-4D94-8A5C-62E0672814B9}" type="presOf" srcId="{D1C6200F-1052-4C3D-A714-F54B22779DCC}" destId="{1A21E05D-6F1A-4CDD-BEFE-917F18C4C0CA}" srcOrd="0" destOrd="0" presId="urn:microsoft.com/office/officeart/2008/layout/VerticalAccentList"/>
    <dgm:cxn modelId="{4B774645-F4A0-43FC-9531-84371659C853}" srcId="{8378C8F4-1ABE-4149-854C-A60314265D4F}" destId="{AA3F6605-DAE8-4B8D-89A2-4D850A54E1FA}" srcOrd="0" destOrd="0" parTransId="{BCD66841-B0D2-4E02-95CF-23B7A18243B8}" sibTransId="{5A5907C6-98A5-4CDA-B717-F4CC417B2A55}"/>
    <dgm:cxn modelId="{EFD3D1D2-D342-4AF7-A651-3E69E3CB6B75}" srcId="{8378C8F4-1ABE-4149-854C-A60314265D4F}" destId="{4A10F6E2-00CF-4867-9E46-282A9E9AD2C7}" srcOrd="4" destOrd="0" parTransId="{E6F1C742-83FF-4E32-B2AB-DA31C079FB55}" sibTransId="{8D806FAB-50EA-439F-9505-DB919DAA6882}"/>
    <dgm:cxn modelId="{47BD59D4-6C3F-4CC4-AAB9-BF3B5E6239FE}" type="presOf" srcId="{F99D34AB-8FB8-4ADE-BB7F-92B4A2BEEEE5}" destId="{CC608472-190A-4548-9E34-7EE95CA44D4F}" srcOrd="0" destOrd="0" presId="urn:microsoft.com/office/officeart/2008/layout/VerticalAccentList"/>
    <dgm:cxn modelId="{21CE810C-F47F-4CF9-928F-9FDBD66992D0}" srcId="{8378C8F4-1ABE-4149-854C-A60314265D4F}" destId="{F99D34AB-8FB8-4ADE-BB7F-92B4A2BEEEE5}" srcOrd="1" destOrd="0" parTransId="{54CB4720-E4AD-4735-82F7-A24C93763EBF}" sibTransId="{FE2BEE39-8CE2-48D4-A90A-61B357580396}"/>
    <dgm:cxn modelId="{4B00DD81-85D0-4C8F-ADDA-0ABA78B6B1BA}" type="presParOf" srcId="{DB3E1F4E-0F83-4126-9E96-A31600A462FF}" destId="{FC696FFD-AE76-44E8-AFDB-2FAFF228CA88}" srcOrd="0" destOrd="0" presId="urn:microsoft.com/office/officeart/2008/layout/VerticalAccentList"/>
    <dgm:cxn modelId="{91C4F1A1-D60A-45E9-9476-BBB24160549B}" type="presParOf" srcId="{FC696FFD-AE76-44E8-AFDB-2FAFF228CA88}" destId="{B76A45CC-8256-4041-B10D-FC3CFBB31914}" srcOrd="0" destOrd="0" presId="urn:microsoft.com/office/officeart/2008/layout/VerticalAccentList"/>
    <dgm:cxn modelId="{339E9FD9-622E-4735-BAF3-592C7DB8C2E8}" type="presParOf" srcId="{DB3E1F4E-0F83-4126-9E96-A31600A462FF}" destId="{E413AE89-FA20-4A68-BB70-54B219CCA1B5}" srcOrd="1" destOrd="0" presId="urn:microsoft.com/office/officeart/2008/layout/VerticalAccentList"/>
    <dgm:cxn modelId="{D0E37CB8-2707-4F7C-9D8E-4B66C2BCC854}" type="presParOf" srcId="{E413AE89-FA20-4A68-BB70-54B219CCA1B5}" destId="{B7629187-7369-4690-96D5-0134DB35B613}" srcOrd="0" destOrd="0" presId="urn:microsoft.com/office/officeart/2008/layout/VerticalAccentList"/>
    <dgm:cxn modelId="{74F5FEFA-E8C3-45D2-A0A6-E86F191E7A72}" type="presParOf" srcId="{E413AE89-FA20-4A68-BB70-54B219CCA1B5}" destId="{2A415A58-FDCD-4896-A796-A631515053C0}" srcOrd="1" destOrd="0" presId="urn:microsoft.com/office/officeart/2008/layout/VerticalAccentList"/>
    <dgm:cxn modelId="{0A369F34-20C0-4DE7-B4AF-326640E15306}" type="presParOf" srcId="{E413AE89-FA20-4A68-BB70-54B219CCA1B5}" destId="{FAD66DCA-6FF6-4A31-9830-978EF05D2B40}" srcOrd="2" destOrd="0" presId="urn:microsoft.com/office/officeart/2008/layout/VerticalAccentList"/>
    <dgm:cxn modelId="{D2C20134-B3B1-41E1-85FE-C5908A0CB00F}" type="presParOf" srcId="{E413AE89-FA20-4A68-BB70-54B219CCA1B5}" destId="{CF7F99ED-7CDF-4129-897B-C89F4F774617}" srcOrd="3" destOrd="0" presId="urn:microsoft.com/office/officeart/2008/layout/VerticalAccentList"/>
    <dgm:cxn modelId="{A690CB1E-FEAC-46CD-8214-3A58D5B48671}" type="presParOf" srcId="{E413AE89-FA20-4A68-BB70-54B219CCA1B5}" destId="{0E0CFB07-7484-44D4-AFEB-10D3B84D29AF}" srcOrd="4" destOrd="0" presId="urn:microsoft.com/office/officeart/2008/layout/VerticalAccentList"/>
    <dgm:cxn modelId="{9BAE01F2-7E7E-435A-ABC4-14735137046D}" type="presParOf" srcId="{E413AE89-FA20-4A68-BB70-54B219CCA1B5}" destId="{5BF1B654-1BE4-472C-AEE7-E88748272A2F}" srcOrd="5" destOrd="0" presId="urn:microsoft.com/office/officeart/2008/layout/VerticalAccentList"/>
    <dgm:cxn modelId="{DCFC0D6E-59DF-48FB-A688-0BF7EAFAD0DA}" type="presParOf" srcId="{E413AE89-FA20-4A68-BB70-54B219CCA1B5}" destId="{B25F969E-451C-4E5D-95B9-6EA517734A5D}" srcOrd="6" destOrd="0" presId="urn:microsoft.com/office/officeart/2008/layout/VerticalAccentList"/>
    <dgm:cxn modelId="{D5B028E2-4138-4464-9632-94B6EE290676}" type="presParOf" srcId="{DB3E1F4E-0F83-4126-9E96-A31600A462FF}" destId="{46C93E8F-EA29-437A-BF19-774CF839EC25}" srcOrd="2" destOrd="0" presId="urn:microsoft.com/office/officeart/2008/layout/VerticalAccentList"/>
    <dgm:cxn modelId="{6113118F-4683-4ADD-94B2-387623EBA3FC}" type="presParOf" srcId="{DB3E1F4E-0F83-4126-9E96-A31600A462FF}" destId="{3896A45A-5479-46FF-BCD7-31F41E78053C}" srcOrd="3" destOrd="0" presId="urn:microsoft.com/office/officeart/2008/layout/VerticalAccentList"/>
    <dgm:cxn modelId="{8B344FE4-E981-4172-8619-7E4339A83843}" type="presParOf" srcId="{3896A45A-5479-46FF-BCD7-31F41E78053C}" destId="{CC608472-190A-4548-9E34-7EE95CA44D4F}" srcOrd="0" destOrd="0" presId="urn:microsoft.com/office/officeart/2008/layout/VerticalAccentList"/>
    <dgm:cxn modelId="{3D246639-71DB-4383-BDBA-6EA7A3F5E0DC}" type="presParOf" srcId="{DB3E1F4E-0F83-4126-9E96-A31600A462FF}" destId="{BA703C1F-C975-44EF-A03F-761B27ED9C87}" srcOrd="4" destOrd="0" presId="urn:microsoft.com/office/officeart/2008/layout/VerticalAccentList"/>
    <dgm:cxn modelId="{65CCDA5C-8A2D-433B-8EC4-821DA9146BDD}" type="presParOf" srcId="{BA703C1F-C975-44EF-A03F-761B27ED9C87}" destId="{C3374E9F-6607-4220-8768-958B6BC13D8A}" srcOrd="0" destOrd="0" presId="urn:microsoft.com/office/officeart/2008/layout/VerticalAccentList"/>
    <dgm:cxn modelId="{D9345FD7-AE96-4502-A345-E70D22053F78}" type="presParOf" srcId="{BA703C1F-C975-44EF-A03F-761B27ED9C87}" destId="{8373DFEC-11D5-427B-8C77-B7760A0D2BA6}" srcOrd="1" destOrd="0" presId="urn:microsoft.com/office/officeart/2008/layout/VerticalAccentList"/>
    <dgm:cxn modelId="{3CA828E2-921A-4F70-B25D-21E47F3A1D1B}" type="presParOf" srcId="{BA703C1F-C975-44EF-A03F-761B27ED9C87}" destId="{95B554B4-2DBD-4D84-8052-8C40DD6B5F46}" srcOrd="2" destOrd="0" presId="urn:microsoft.com/office/officeart/2008/layout/VerticalAccentList"/>
    <dgm:cxn modelId="{C5146502-1817-4EC1-97CD-E88F0865C786}" type="presParOf" srcId="{BA703C1F-C975-44EF-A03F-761B27ED9C87}" destId="{18162CB4-4B8E-480D-A29E-21E65319F537}" srcOrd="3" destOrd="0" presId="urn:microsoft.com/office/officeart/2008/layout/VerticalAccentList"/>
    <dgm:cxn modelId="{DA5F9E74-5162-4917-9687-F21A4EEE9BD7}" type="presParOf" srcId="{BA703C1F-C975-44EF-A03F-761B27ED9C87}" destId="{E864FAD6-D93C-468C-97C1-AFFA58DDDE4D}" srcOrd="4" destOrd="0" presId="urn:microsoft.com/office/officeart/2008/layout/VerticalAccentList"/>
    <dgm:cxn modelId="{6FEEEED7-13F7-4432-A78D-FC189927E952}" type="presParOf" srcId="{BA703C1F-C975-44EF-A03F-761B27ED9C87}" destId="{282F4DE3-6AF5-42B6-A4A2-F0A6AE8E3D98}" srcOrd="5" destOrd="0" presId="urn:microsoft.com/office/officeart/2008/layout/VerticalAccentList"/>
    <dgm:cxn modelId="{2E34A7D4-6495-484F-B23B-5321279F90F1}" type="presParOf" srcId="{BA703C1F-C975-44EF-A03F-761B27ED9C87}" destId="{6733C8EA-0F16-440A-B3B9-68BDDC9237C0}" srcOrd="6" destOrd="0" presId="urn:microsoft.com/office/officeart/2008/layout/VerticalAccentList"/>
    <dgm:cxn modelId="{4A9729A7-37DB-4632-A2E9-5A8825097052}" type="presParOf" srcId="{DB3E1F4E-0F83-4126-9E96-A31600A462FF}" destId="{46987369-E235-41C7-BD9C-38411537A425}" srcOrd="5" destOrd="0" presId="urn:microsoft.com/office/officeart/2008/layout/VerticalAccentList"/>
    <dgm:cxn modelId="{54C6B69D-BAE4-46E8-87C5-EA9942687694}" type="presParOf" srcId="{DB3E1F4E-0F83-4126-9E96-A31600A462FF}" destId="{A10C2872-2330-439E-9FCD-DEA402A0DD54}" srcOrd="6" destOrd="0" presId="urn:microsoft.com/office/officeart/2008/layout/VerticalAccentList"/>
    <dgm:cxn modelId="{9C5379E7-D51C-4B0E-B20B-8CDDEB505D38}" type="presParOf" srcId="{A10C2872-2330-439E-9FCD-DEA402A0DD54}" destId="{1A21E05D-6F1A-4CDD-BEFE-917F18C4C0CA}" srcOrd="0" destOrd="0" presId="urn:microsoft.com/office/officeart/2008/layout/VerticalAccentList"/>
    <dgm:cxn modelId="{0B1B64DB-DC0E-496F-8586-F4FC17C2A16F}" type="presParOf" srcId="{DB3E1F4E-0F83-4126-9E96-A31600A462FF}" destId="{9E8BB9D9-BA13-4962-9CFE-F82499247E34}" srcOrd="7" destOrd="0" presId="urn:microsoft.com/office/officeart/2008/layout/VerticalAccentList"/>
    <dgm:cxn modelId="{F22083CF-E019-41FA-80A0-AC7AD56BB5B0}" type="presParOf" srcId="{9E8BB9D9-BA13-4962-9CFE-F82499247E34}" destId="{8D8B9236-5046-4FE1-BA96-7B32D77DE416}" srcOrd="0" destOrd="0" presId="urn:microsoft.com/office/officeart/2008/layout/VerticalAccentList"/>
    <dgm:cxn modelId="{9652C055-B15C-41D7-AB91-75935C27DCEC}" type="presParOf" srcId="{9E8BB9D9-BA13-4962-9CFE-F82499247E34}" destId="{6EAE3DA0-4DD8-4646-8F07-DAAA01042FDF}" srcOrd="1" destOrd="0" presId="urn:microsoft.com/office/officeart/2008/layout/VerticalAccentList"/>
    <dgm:cxn modelId="{19BF414B-9266-456B-9BC1-B268AC1FF6BD}" type="presParOf" srcId="{9E8BB9D9-BA13-4962-9CFE-F82499247E34}" destId="{3219B595-2D59-4BDE-9ABB-B81BD4373194}" srcOrd="2" destOrd="0" presId="urn:microsoft.com/office/officeart/2008/layout/VerticalAccentList"/>
    <dgm:cxn modelId="{12B29506-D83D-44C0-AC43-0E99ACC2C56F}" type="presParOf" srcId="{9E8BB9D9-BA13-4962-9CFE-F82499247E34}" destId="{DE205852-958D-4567-93C9-D8291B691696}" srcOrd="3" destOrd="0" presId="urn:microsoft.com/office/officeart/2008/layout/VerticalAccentList"/>
    <dgm:cxn modelId="{1FB2FC8F-6474-48FA-8A88-F99D69D05F96}" type="presParOf" srcId="{9E8BB9D9-BA13-4962-9CFE-F82499247E34}" destId="{78F7C6BA-B56D-4F25-BF14-36A423C0074C}" srcOrd="4" destOrd="0" presId="urn:microsoft.com/office/officeart/2008/layout/VerticalAccentList"/>
    <dgm:cxn modelId="{3A1EBB99-BAAE-4B3A-9AAB-4A005EEC1994}" type="presParOf" srcId="{9E8BB9D9-BA13-4962-9CFE-F82499247E34}" destId="{134E7376-EA63-4D80-ABBD-915DE162E81D}" srcOrd="5" destOrd="0" presId="urn:microsoft.com/office/officeart/2008/layout/VerticalAccentList"/>
    <dgm:cxn modelId="{53BDBF97-C05C-4CF7-B051-4A832896A5E5}" type="presParOf" srcId="{9E8BB9D9-BA13-4962-9CFE-F82499247E34}" destId="{5A552934-2715-402F-BA4F-225F17D46BB2}" srcOrd="6" destOrd="0" presId="urn:microsoft.com/office/officeart/2008/layout/VerticalAccentList"/>
    <dgm:cxn modelId="{51581FE3-ADD7-4CC0-9CA6-33BD3A522020}" type="presParOf" srcId="{DB3E1F4E-0F83-4126-9E96-A31600A462FF}" destId="{348F8524-A271-4DBD-8256-031A43A3413B}" srcOrd="8" destOrd="0" presId="urn:microsoft.com/office/officeart/2008/layout/VerticalAccentList"/>
    <dgm:cxn modelId="{379FC3D5-C5E0-4E48-8FEE-A5F00D453E4C}" type="presParOf" srcId="{DB3E1F4E-0F83-4126-9E96-A31600A462FF}" destId="{893C556D-2EEB-4C3D-B77F-29640BBAEB95}" srcOrd="9" destOrd="0" presId="urn:microsoft.com/office/officeart/2008/layout/VerticalAccentList"/>
    <dgm:cxn modelId="{4A5CB8BE-916E-4D49-B664-6DAF952A9B47}" type="presParOf" srcId="{893C556D-2EEB-4C3D-B77F-29640BBAEB95}" destId="{E24173E0-23C8-41D1-B1F9-727F908514DF}" srcOrd="0" destOrd="0" presId="urn:microsoft.com/office/officeart/2008/layout/VerticalAccentList"/>
    <dgm:cxn modelId="{0DBD33E4-1880-4941-9EAD-4C30FCC043DC}" type="presParOf" srcId="{DB3E1F4E-0F83-4126-9E96-A31600A462FF}" destId="{634A1382-D3A1-45F1-8D1F-555FFC133BAD}" srcOrd="10" destOrd="0" presId="urn:microsoft.com/office/officeart/2008/layout/VerticalAccentList"/>
    <dgm:cxn modelId="{984AD50F-FBE4-4C38-8266-2E07599DB0DB}" type="presParOf" srcId="{634A1382-D3A1-45F1-8D1F-555FFC133BAD}" destId="{0BA46BF3-12CB-431D-96CE-73B3B805677D}" srcOrd="0" destOrd="0" presId="urn:microsoft.com/office/officeart/2008/layout/VerticalAccentList"/>
    <dgm:cxn modelId="{BAB82CE2-ED35-4F24-AD0E-363D6AA71DF1}" type="presParOf" srcId="{634A1382-D3A1-45F1-8D1F-555FFC133BAD}" destId="{27653584-4C79-4D68-AFF1-6FC17D8F16F9}" srcOrd="1" destOrd="0" presId="urn:microsoft.com/office/officeart/2008/layout/VerticalAccentList"/>
    <dgm:cxn modelId="{2AB27EE5-592B-4E3A-9B58-9FF3F03C1BD2}" type="presParOf" srcId="{634A1382-D3A1-45F1-8D1F-555FFC133BAD}" destId="{6C536819-AEE6-4285-A6CE-F26799060F32}" srcOrd="2" destOrd="0" presId="urn:microsoft.com/office/officeart/2008/layout/VerticalAccentList"/>
    <dgm:cxn modelId="{7E180E43-23B7-45C0-A0A4-C293B0BD43AA}" type="presParOf" srcId="{634A1382-D3A1-45F1-8D1F-555FFC133BAD}" destId="{4D8FDA88-6839-4C9F-ABF6-749EFC4DF4D8}" srcOrd="3" destOrd="0" presId="urn:microsoft.com/office/officeart/2008/layout/VerticalAccentList"/>
    <dgm:cxn modelId="{92E58B3F-B5A9-4958-BE59-A0B6E6CD2A77}" type="presParOf" srcId="{634A1382-D3A1-45F1-8D1F-555FFC133BAD}" destId="{A8CA802B-867F-4BC6-862E-691491F5E826}" srcOrd="4" destOrd="0" presId="urn:microsoft.com/office/officeart/2008/layout/VerticalAccentList"/>
    <dgm:cxn modelId="{4FEF8880-AC81-40AF-AAB2-461310CB0657}" type="presParOf" srcId="{634A1382-D3A1-45F1-8D1F-555FFC133BAD}" destId="{787644DF-6C3F-459B-A03E-3BBDD35F5F40}" srcOrd="5" destOrd="0" presId="urn:microsoft.com/office/officeart/2008/layout/VerticalAccentList"/>
    <dgm:cxn modelId="{8D82260C-3057-4DED-9CD6-7DFEC1CDFE37}" type="presParOf" srcId="{634A1382-D3A1-45F1-8D1F-555FFC133BAD}" destId="{60FCC6ED-371E-4CF9-8D2D-E735DB8936DA}" srcOrd="6" destOrd="0" presId="urn:microsoft.com/office/officeart/2008/layout/VerticalAccentList"/>
    <dgm:cxn modelId="{840615FF-03FF-4E81-8202-7E6C78D522E3}" type="presParOf" srcId="{DB3E1F4E-0F83-4126-9E96-A31600A462FF}" destId="{72FDFC12-A0AD-4A70-BDCB-AD968211AB7F}" srcOrd="11" destOrd="0" presId="urn:microsoft.com/office/officeart/2008/layout/VerticalAccentList"/>
    <dgm:cxn modelId="{AC63E494-27DC-4F98-A820-755A3EE4E167}" type="presParOf" srcId="{DB3E1F4E-0F83-4126-9E96-A31600A462FF}" destId="{DEB34C9E-AFC7-495B-B4B6-7386D45BF8EC}" srcOrd="12" destOrd="0" presId="urn:microsoft.com/office/officeart/2008/layout/VerticalAccentList"/>
    <dgm:cxn modelId="{30BEDB63-2D66-480C-89EC-621BEBA747F4}" type="presParOf" srcId="{DEB34C9E-AFC7-495B-B4B6-7386D45BF8EC}" destId="{0F7E3667-3B3F-411A-86E9-02B4B81D1A4B}" srcOrd="0" destOrd="0" presId="urn:microsoft.com/office/officeart/2008/layout/VerticalAccentList"/>
    <dgm:cxn modelId="{1C2F2FF1-F29F-40CB-9112-1F036A99D677}" type="presParOf" srcId="{DB3E1F4E-0F83-4126-9E96-A31600A462FF}" destId="{EE53B69E-DD1D-4CA1-A6F3-81F924E8555D}" srcOrd="13" destOrd="0" presId="urn:microsoft.com/office/officeart/2008/layout/VerticalAccentList"/>
    <dgm:cxn modelId="{57C15346-A1D9-42FA-A771-303D4FFEE347}" type="presParOf" srcId="{EE53B69E-DD1D-4CA1-A6F3-81F924E8555D}" destId="{D25C7ED0-407F-436C-8241-AB5A66C6F494}" srcOrd="0" destOrd="0" presId="urn:microsoft.com/office/officeart/2008/layout/VerticalAccentList"/>
    <dgm:cxn modelId="{64D19AB2-E410-4DB9-B832-C5F11206B89D}" type="presParOf" srcId="{EE53B69E-DD1D-4CA1-A6F3-81F924E8555D}" destId="{089EE14A-B247-4AB1-B846-471BB9E6C4DE}" srcOrd="1" destOrd="0" presId="urn:microsoft.com/office/officeart/2008/layout/VerticalAccentList"/>
    <dgm:cxn modelId="{07606B8A-2B22-4775-9877-BC0C661885C4}" type="presParOf" srcId="{EE53B69E-DD1D-4CA1-A6F3-81F924E8555D}" destId="{4480122E-060C-4967-A836-C701F23ADA8D}" srcOrd="2" destOrd="0" presId="urn:microsoft.com/office/officeart/2008/layout/VerticalAccentList"/>
    <dgm:cxn modelId="{C76673FF-50A5-4A47-932A-C2BC781697A5}" type="presParOf" srcId="{EE53B69E-DD1D-4CA1-A6F3-81F924E8555D}" destId="{A08C94C5-36B9-4EBD-BCEF-1102E118EF7E}" srcOrd="3" destOrd="0" presId="urn:microsoft.com/office/officeart/2008/layout/VerticalAccentList"/>
    <dgm:cxn modelId="{A6CAFE61-072C-4B10-92A6-2414813F7E10}" type="presParOf" srcId="{EE53B69E-DD1D-4CA1-A6F3-81F924E8555D}" destId="{42EB1388-F06B-4CCD-B5AD-2860165F0BDC}" srcOrd="4" destOrd="0" presId="urn:microsoft.com/office/officeart/2008/layout/VerticalAccentList"/>
    <dgm:cxn modelId="{F191853B-6E0D-4F10-93C6-D2893EC9D072}" type="presParOf" srcId="{EE53B69E-DD1D-4CA1-A6F3-81F924E8555D}" destId="{022C5238-7020-42F9-8253-7BDC25A5F273}" srcOrd="5" destOrd="0" presId="urn:microsoft.com/office/officeart/2008/layout/VerticalAccentList"/>
    <dgm:cxn modelId="{FB4E50AD-B89C-4C27-A7C6-08626910281F}" type="presParOf" srcId="{EE53B69E-DD1D-4CA1-A6F3-81F924E8555D}" destId="{1F06D47D-DCD2-47F1-B282-F42D244DA7E1}" srcOrd="6"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811962-A352-4F1A-9438-6E7C93498ECC}" type="doc">
      <dgm:prSet loTypeId="urn:microsoft.com/office/officeart/2005/8/layout/hChevron3" loCatId="process" qsTypeId="urn:microsoft.com/office/officeart/2005/8/quickstyle/simple1" qsCatId="simple" csTypeId="urn:microsoft.com/office/officeart/2005/8/colors/accent1_2" csCatId="accent1" phldr="1"/>
      <dgm:spPr/>
    </dgm:pt>
    <dgm:pt modelId="{EA005519-757F-4AA7-A68A-446E21BA685F}">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Mainframe</a:t>
          </a:r>
          <a:endParaRPr lang="en-US" dirty="0"/>
        </a:p>
      </dgm:t>
    </dgm:pt>
    <dgm:pt modelId="{3E09A6CE-EA1F-4AB3-8A51-49F9FDF973FC}" type="parTrans" cxnId="{0649D30C-3D7A-4CED-A169-3CC5E933D237}">
      <dgm:prSet/>
      <dgm:spPr/>
      <dgm:t>
        <a:bodyPr/>
        <a:lstStyle/>
        <a:p>
          <a:endParaRPr lang="en-US"/>
        </a:p>
      </dgm:t>
    </dgm:pt>
    <dgm:pt modelId="{23328A45-E811-4C70-A901-97BDDF09DDAB}" type="sibTrans" cxnId="{0649D30C-3D7A-4CED-A169-3CC5E933D237}">
      <dgm:prSet/>
      <dgm:spPr/>
      <dgm:t>
        <a:bodyPr/>
        <a:lstStyle/>
        <a:p>
          <a:endParaRPr lang="en-US"/>
        </a:p>
      </dgm:t>
    </dgm:pt>
    <dgm:pt modelId="{04146E10-CF28-4F43-994B-B5D2690596D6}">
      <dgm:prSet phldrT="[Text]">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US" dirty="0" smtClean="0"/>
            <a:t>Client/Server</a:t>
          </a:r>
          <a:endParaRPr lang="en-US" dirty="0"/>
        </a:p>
      </dgm:t>
    </dgm:pt>
    <dgm:pt modelId="{475936B7-99AA-48C5-9515-A177B6363B3F}" type="parTrans" cxnId="{839A3E08-95B5-4806-86F2-FB36EBE4CD21}">
      <dgm:prSet/>
      <dgm:spPr/>
      <dgm:t>
        <a:bodyPr/>
        <a:lstStyle/>
        <a:p>
          <a:endParaRPr lang="en-US"/>
        </a:p>
      </dgm:t>
    </dgm:pt>
    <dgm:pt modelId="{9E0A024B-BEBE-4F03-8E1E-388BDC4ECB17}" type="sibTrans" cxnId="{839A3E08-95B5-4806-86F2-FB36EBE4CD21}">
      <dgm:prSet/>
      <dgm:spPr/>
      <dgm:t>
        <a:bodyPr/>
        <a:lstStyle/>
        <a:p>
          <a:endParaRPr lang="en-US"/>
        </a:p>
      </dgm:t>
    </dgm:pt>
    <dgm:pt modelId="{BC4A2E12-23C3-482F-B3E1-1ECCB8FDB7AD}">
      <dgm:prSet phldrT="[Text]">
        <dgm:style>
          <a:lnRef idx="2">
            <a:schemeClr val="accent4">
              <a:shade val="50000"/>
            </a:schemeClr>
          </a:lnRef>
          <a:fillRef idx="1">
            <a:schemeClr val="accent4"/>
          </a:fillRef>
          <a:effectRef idx="0">
            <a:schemeClr val="accent4"/>
          </a:effectRef>
          <a:fontRef idx="minor">
            <a:schemeClr val="lt1"/>
          </a:fontRef>
        </dgm:style>
      </dgm:prSet>
      <dgm:spPr/>
      <dgm:t>
        <a:bodyPr/>
        <a:lstStyle/>
        <a:p>
          <a:r>
            <a:rPr lang="en-US" dirty="0" smtClean="0"/>
            <a:t>Internet</a:t>
          </a:r>
          <a:endParaRPr lang="en-US" dirty="0"/>
        </a:p>
      </dgm:t>
    </dgm:pt>
    <dgm:pt modelId="{216DE65B-7172-4F5F-8359-B849214556E9}" type="parTrans" cxnId="{D80C14F5-F9CB-4E68-B334-69B2B16CC0B5}">
      <dgm:prSet/>
      <dgm:spPr/>
      <dgm:t>
        <a:bodyPr/>
        <a:lstStyle/>
        <a:p>
          <a:endParaRPr lang="en-US"/>
        </a:p>
      </dgm:t>
    </dgm:pt>
    <dgm:pt modelId="{C3ED767C-7FF4-4072-A14F-1F9DA70B016E}" type="sibTrans" cxnId="{D80C14F5-F9CB-4E68-B334-69B2B16CC0B5}">
      <dgm:prSet/>
      <dgm:spPr/>
      <dgm:t>
        <a:bodyPr/>
        <a:lstStyle/>
        <a:p>
          <a:endParaRPr lang="en-US"/>
        </a:p>
      </dgm:t>
    </dgm:pt>
    <dgm:pt modelId="{437215A4-51C1-4E42-B817-82C2CFD795F7}">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Mobile, Social, Big Data &amp; the Cloud</a:t>
          </a:r>
          <a:endParaRPr lang="en-US" dirty="0"/>
        </a:p>
      </dgm:t>
    </dgm:pt>
    <dgm:pt modelId="{72632C59-EF74-4088-9AD6-4937DE0D668F}" type="parTrans" cxnId="{F2120CEF-5985-4316-92F7-D5E12E3C22F4}">
      <dgm:prSet/>
      <dgm:spPr/>
      <dgm:t>
        <a:bodyPr/>
        <a:lstStyle/>
        <a:p>
          <a:endParaRPr lang="en-US"/>
        </a:p>
      </dgm:t>
    </dgm:pt>
    <dgm:pt modelId="{26B17504-2007-42AC-B094-D40C6EF57DF1}" type="sibTrans" cxnId="{F2120CEF-5985-4316-92F7-D5E12E3C22F4}">
      <dgm:prSet/>
      <dgm:spPr/>
      <dgm:t>
        <a:bodyPr/>
        <a:lstStyle/>
        <a:p>
          <a:endParaRPr lang="en-US"/>
        </a:p>
      </dgm:t>
    </dgm:pt>
    <dgm:pt modelId="{8BF0459A-21DF-4EE2-A938-20810BFEC296}" type="pres">
      <dgm:prSet presAssocID="{2B811962-A352-4F1A-9438-6E7C93498ECC}" presName="Name0" presStyleCnt="0">
        <dgm:presLayoutVars>
          <dgm:dir/>
          <dgm:resizeHandles val="exact"/>
        </dgm:presLayoutVars>
      </dgm:prSet>
      <dgm:spPr/>
    </dgm:pt>
    <dgm:pt modelId="{696C9905-3DF3-446B-A6F0-CB633187660B}" type="pres">
      <dgm:prSet presAssocID="{EA005519-757F-4AA7-A68A-446E21BA685F}" presName="parTxOnly" presStyleLbl="node1" presStyleIdx="0" presStyleCnt="4" custLinFactY="-52371" custLinFactNeighborX="-279" custLinFactNeighborY="-100000">
        <dgm:presLayoutVars>
          <dgm:bulletEnabled val="1"/>
        </dgm:presLayoutVars>
      </dgm:prSet>
      <dgm:spPr/>
      <dgm:t>
        <a:bodyPr/>
        <a:lstStyle/>
        <a:p>
          <a:endParaRPr lang="en-US"/>
        </a:p>
      </dgm:t>
    </dgm:pt>
    <dgm:pt modelId="{6E75965E-D93F-4864-882F-2E8B39EC257E}" type="pres">
      <dgm:prSet presAssocID="{23328A45-E811-4C70-A901-97BDDF09DDAB}" presName="parSpace" presStyleCnt="0"/>
      <dgm:spPr/>
    </dgm:pt>
    <dgm:pt modelId="{3B161E93-7030-4DFD-B627-8488B7F6A983}" type="pres">
      <dgm:prSet presAssocID="{04146E10-CF28-4F43-994B-B5D2690596D6}" presName="parTxOnly" presStyleLbl="node1" presStyleIdx="1" presStyleCnt="4" custLinFactY="-52371" custLinFactNeighborX="-2750" custLinFactNeighborY="-100000">
        <dgm:presLayoutVars>
          <dgm:bulletEnabled val="1"/>
        </dgm:presLayoutVars>
      </dgm:prSet>
      <dgm:spPr/>
      <dgm:t>
        <a:bodyPr/>
        <a:lstStyle/>
        <a:p>
          <a:endParaRPr lang="en-US"/>
        </a:p>
      </dgm:t>
    </dgm:pt>
    <dgm:pt modelId="{110F09D8-683D-436C-BA02-E47D301D0EDF}" type="pres">
      <dgm:prSet presAssocID="{9E0A024B-BEBE-4F03-8E1E-388BDC4ECB17}" presName="parSpace" presStyleCnt="0"/>
      <dgm:spPr/>
    </dgm:pt>
    <dgm:pt modelId="{9D51A658-0437-4742-93A4-CFECCD4F1DEF}" type="pres">
      <dgm:prSet presAssocID="{BC4A2E12-23C3-482F-B3E1-1ECCB8FDB7AD}" presName="parTxOnly" presStyleLbl="node1" presStyleIdx="2" presStyleCnt="4" custLinFactY="-52371" custLinFactNeighborX="2750" custLinFactNeighborY="-100000">
        <dgm:presLayoutVars>
          <dgm:bulletEnabled val="1"/>
        </dgm:presLayoutVars>
      </dgm:prSet>
      <dgm:spPr/>
      <dgm:t>
        <a:bodyPr/>
        <a:lstStyle/>
        <a:p>
          <a:endParaRPr lang="en-US"/>
        </a:p>
      </dgm:t>
    </dgm:pt>
    <dgm:pt modelId="{173CC25A-62F9-4BA5-835C-AF184E23D7FC}" type="pres">
      <dgm:prSet presAssocID="{C3ED767C-7FF4-4072-A14F-1F9DA70B016E}" presName="parSpace" presStyleCnt="0"/>
      <dgm:spPr/>
    </dgm:pt>
    <dgm:pt modelId="{EAED7CAD-2285-4382-A341-4E2C432DD73A}" type="pres">
      <dgm:prSet presAssocID="{437215A4-51C1-4E42-B817-82C2CFD795F7}" presName="parTxOnly" presStyleLbl="node1" presStyleIdx="3" presStyleCnt="4" custLinFactY="-52371" custLinFactNeighborX="-492" custLinFactNeighborY="-100000">
        <dgm:presLayoutVars>
          <dgm:bulletEnabled val="1"/>
        </dgm:presLayoutVars>
      </dgm:prSet>
      <dgm:spPr/>
      <dgm:t>
        <a:bodyPr/>
        <a:lstStyle/>
        <a:p>
          <a:endParaRPr lang="en-US"/>
        </a:p>
      </dgm:t>
    </dgm:pt>
  </dgm:ptLst>
  <dgm:cxnLst>
    <dgm:cxn modelId="{0649D30C-3D7A-4CED-A169-3CC5E933D237}" srcId="{2B811962-A352-4F1A-9438-6E7C93498ECC}" destId="{EA005519-757F-4AA7-A68A-446E21BA685F}" srcOrd="0" destOrd="0" parTransId="{3E09A6CE-EA1F-4AB3-8A51-49F9FDF973FC}" sibTransId="{23328A45-E811-4C70-A901-97BDDF09DDAB}"/>
    <dgm:cxn modelId="{AFF1C9F2-EEF6-40E6-B676-E2C348A44989}" type="presOf" srcId="{EA005519-757F-4AA7-A68A-446E21BA685F}" destId="{696C9905-3DF3-446B-A6F0-CB633187660B}" srcOrd="0" destOrd="0" presId="urn:microsoft.com/office/officeart/2005/8/layout/hChevron3"/>
    <dgm:cxn modelId="{839A3E08-95B5-4806-86F2-FB36EBE4CD21}" srcId="{2B811962-A352-4F1A-9438-6E7C93498ECC}" destId="{04146E10-CF28-4F43-994B-B5D2690596D6}" srcOrd="1" destOrd="0" parTransId="{475936B7-99AA-48C5-9515-A177B6363B3F}" sibTransId="{9E0A024B-BEBE-4F03-8E1E-388BDC4ECB17}"/>
    <dgm:cxn modelId="{B8466B58-5398-4923-8698-E47126E80B9B}" type="presOf" srcId="{04146E10-CF28-4F43-994B-B5D2690596D6}" destId="{3B161E93-7030-4DFD-B627-8488B7F6A983}" srcOrd="0" destOrd="0" presId="urn:microsoft.com/office/officeart/2005/8/layout/hChevron3"/>
    <dgm:cxn modelId="{A86E16EC-0C43-45C3-BADE-306355107CBA}" type="presOf" srcId="{BC4A2E12-23C3-482F-B3E1-1ECCB8FDB7AD}" destId="{9D51A658-0437-4742-93A4-CFECCD4F1DEF}" srcOrd="0" destOrd="0" presId="urn:microsoft.com/office/officeart/2005/8/layout/hChevron3"/>
    <dgm:cxn modelId="{CD479458-EF9C-487B-AF1E-456D1371F493}" type="presOf" srcId="{437215A4-51C1-4E42-B817-82C2CFD795F7}" destId="{EAED7CAD-2285-4382-A341-4E2C432DD73A}" srcOrd="0" destOrd="0" presId="urn:microsoft.com/office/officeart/2005/8/layout/hChevron3"/>
    <dgm:cxn modelId="{F2120CEF-5985-4316-92F7-D5E12E3C22F4}" srcId="{2B811962-A352-4F1A-9438-6E7C93498ECC}" destId="{437215A4-51C1-4E42-B817-82C2CFD795F7}" srcOrd="3" destOrd="0" parTransId="{72632C59-EF74-4088-9AD6-4937DE0D668F}" sibTransId="{26B17504-2007-42AC-B094-D40C6EF57DF1}"/>
    <dgm:cxn modelId="{D80C14F5-F9CB-4E68-B334-69B2B16CC0B5}" srcId="{2B811962-A352-4F1A-9438-6E7C93498ECC}" destId="{BC4A2E12-23C3-482F-B3E1-1ECCB8FDB7AD}" srcOrd="2" destOrd="0" parTransId="{216DE65B-7172-4F5F-8359-B849214556E9}" sibTransId="{C3ED767C-7FF4-4072-A14F-1F9DA70B016E}"/>
    <dgm:cxn modelId="{A4EEFBA7-2D79-4B79-A77F-630D19A3BC7A}" type="presOf" srcId="{2B811962-A352-4F1A-9438-6E7C93498ECC}" destId="{8BF0459A-21DF-4EE2-A938-20810BFEC296}" srcOrd="0" destOrd="0" presId="urn:microsoft.com/office/officeart/2005/8/layout/hChevron3"/>
    <dgm:cxn modelId="{1AA6121A-0265-48F8-A373-F7699D29DA12}" type="presParOf" srcId="{8BF0459A-21DF-4EE2-A938-20810BFEC296}" destId="{696C9905-3DF3-446B-A6F0-CB633187660B}" srcOrd="0" destOrd="0" presId="urn:microsoft.com/office/officeart/2005/8/layout/hChevron3"/>
    <dgm:cxn modelId="{43C6F348-213A-4B09-8DC8-1AB19F1CB9DC}" type="presParOf" srcId="{8BF0459A-21DF-4EE2-A938-20810BFEC296}" destId="{6E75965E-D93F-4864-882F-2E8B39EC257E}" srcOrd="1" destOrd="0" presId="urn:microsoft.com/office/officeart/2005/8/layout/hChevron3"/>
    <dgm:cxn modelId="{CC4E03CF-F7E8-4D41-B9C9-3E320F84A94F}" type="presParOf" srcId="{8BF0459A-21DF-4EE2-A938-20810BFEC296}" destId="{3B161E93-7030-4DFD-B627-8488B7F6A983}" srcOrd="2" destOrd="0" presId="urn:microsoft.com/office/officeart/2005/8/layout/hChevron3"/>
    <dgm:cxn modelId="{DA62AA83-671C-4D5C-BD4A-A74BA183ED66}" type="presParOf" srcId="{8BF0459A-21DF-4EE2-A938-20810BFEC296}" destId="{110F09D8-683D-436C-BA02-E47D301D0EDF}" srcOrd="3" destOrd="0" presId="urn:microsoft.com/office/officeart/2005/8/layout/hChevron3"/>
    <dgm:cxn modelId="{B4FB701F-3E64-41BD-AE58-E7B5CD1A898D}" type="presParOf" srcId="{8BF0459A-21DF-4EE2-A938-20810BFEC296}" destId="{9D51A658-0437-4742-93A4-CFECCD4F1DEF}" srcOrd="4" destOrd="0" presId="urn:microsoft.com/office/officeart/2005/8/layout/hChevron3"/>
    <dgm:cxn modelId="{958FEA2D-A170-4930-95C7-2352A12F97E4}" type="presParOf" srcId="{8BF0459A-21DF-4EE2-A938-20810BFEC296}" destId="{173CC25A-62F9-4BA5-835C-AF184E23D7FC}" srcOrd="5" destOrd="0" presId="urn:microsoft.com/office/officeart/2005/8/layout/hChevron3"/>
    <dgm:cxn modelId="{7DCA007A-23E6-4FFE-993E-0F6663990B42}" type="presParOf" srcId="{8BF0459A-21DF-4EE2-A938-20810BFEC296}" destId="{EAED7CAD-2285-4382-A341-4E2C432DD73A}" srcOrd="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D8A462-06C1-4358-9A3B-E7002FFBED60}" type="doc">
      <dgm:prSet loTypeId="urn:microsoft.com/office/officeart/2005/8/layout/chevron2" loCatId="process" qsTypeId="urn:microsoft.com/office/officeart/2005/8/quickstyle/simple5" qsCatId="simple" csTypeId="urn:microsoft.com/office/officeart/2005/8/colors/accent6_2" csCatId="accent6" phldr="1"/>
      <dgm:spPr/>
      <dgm:t>
        <a:bodyPr/>
        <a:lstStyle/>
        <a:p>
          <a:endParaRPr lang="en-US"/>
        </a:p>
      </dgm:t>
    </dgm:pt>
    <dgm:pt modelId="{2D0A12E7-4066-4DEF-ABA6-0796E4A45E64}">
      <dgm:prSet/>
      <dgm:spPr/>
      <dgm:t>
        <a:bodyPr/>
        <a:lstStyle/>
        <a:p>
          <a:pPr rtl="0"/>
          <a:r>
            <a:rPr lang="en-US" smtClean="0"/>
            <a:t>What’s Driving BYOD Adoption?</a:t>
          </a:r>
          <a:endParaRPr lang="en-US"/>
        </a:p>
      </dgm:t>
    </dgm:pt>
    <dgm:pt modelId="{4F6F1D03-CC7C-459B-BDBA-730966303C83}" type="parTrans" cxnId="{C04FBCFB-1BD3-49CD-B543-DD1C68FEFC19}">
      <dgm:prSet/>
      <dgm:spPr/>
      <dgm:t>
        <a:bodyPr/>
        <a:lstStyle/>
        <a:p>
          <a:endParaRPr lang="en-US"/>
        </a:p>
      </dgm:t>
    </dgm:pt>
    <dgm:pt modelId="{8FA48FAF-4E3B-461A-A96A-64435A04F60B}" type="sibTrans" cxnId="{C04FBCFB-1BD3-49CD-B543-DD1C68FEFC19}">
      <dgm:prSet/>
      <dgm:spPr/>
      <dgm:t>
        <a:bodyPr/>
        <a:lstStyle/>
        <a:p>
          <a:endParaRPr lang="en-US"/>
        </a:p>
      </dgm:t>
    </dgm:pt>
    <dgm:pt modelId="{844C5091-D536-46E4-A25C-B4D400FFED84}">
      <dgm:prSet custT="1"/>
      <dgm:spPr/>
      <dgm:t>
        <a:bodyPr/>
        <a:lstStyle/>
        <a:p>
          <a:pPr rtl="0"/>
          <a:r>
            <a:rPr lang="en-US" sz="1700" dirty="0" err="1" smtClean="0">
              <a:solidFill>
                <a:schemeClr val="accent1"/>
              </a:solidFill>
            </a:rPr>
            <a:t>Consumerization</a:t>
          </a:r>
          <a:r>
            <a:rPr lang="en-US" sz="1700" dirty="0" smtClean="0">
              <a:solidFill>
                <a:schemeClr val="accent1"/>
              </a:solidFill>
            </a:rPr>
            <a:t> of IT</a:t>
          </a:r>
          <a:endParaRPr lang="en-US" sz="1700" dirty="0">
            <a:solidFill>
              <a:schemeClr val="accent1"/>
            </a:solidFill>
          </a:endParaRPr>
        </a:p>
      </dgm:t>
    </dgm:pt>
    <dgm:pt modelId="{7549957B-27B2-4D9E-9282-B35043A3A6AB}" type="parTrans" cxnId="{54BF8CE7-7619-48D3-9C92-8F7B679CD64A}">
      <dgm:prSet/>
      <dgm:spPr/>
      <dgm:t>
        <a:bodyPr/>
        <a:lstStyle/>
        <a:p>
          <a:endParaRPr lang="en-US"/>
        </a:p>
      </dgm:t>
    </dgm:pt>
    <dgm:pt modelId="{70EB88AF-E813-4FA7-9B8C-971586E0F9E9}" type="sibTrans" cxnId="{54BF8CE7-7619-48D3-9C92-8F7B679CD64A}">
      <dgm:prSet/>
      <dgm:spPr/>
      <dgm:t>
        <a:bodyPr/>
        <a:lstStyle/>
        <a:p>
          <a:endParaRPr lang="en-US"/>
        </a:p>
      </dgm:t>
    </dgm:pt>
    <dgm:pt modelId="{03E2D1B8-5A97-402F-8302-43D1D50B4731}">
      <dgm:prSet custT="1"/>
      <dgm:spPr/>
      <dgm:t>
        <a:bodyPr/>
        <a:lstStyle/>
        <a:p>
          <a:pPr rtl="0"/>
          <a:r>
            <a:rPr lang="en-US" sz="1700" dirty="0" smtClean="0">
              <a:solidFill>
                <a:schemeClr val="accent1"/>
              </a:solidFill>
            </a:rPr>
            <a:t>Increased Productivity </a:t>
          </a:r>
          <a:endParaRPr lang="en-US" sz="1700" dirty="0">
            <a:solidFill>
              <a:schemeClr val="accent1"/>
            </a:solidFill>
          </a:endParaRPr>
        </a:p>
      </dgm:t>
    </dgm:pt>
    <dgm:pt modelId="{BD7EA159-55AA-456D-993E-982EC625A1B1}" type="parTrans" cxnId="{CB2AFC97-BA2F-4D26-80F4-1D461813AA1B}">
      <dgm:prSet/>
      <dgm:spPr/>
      <dgm:t>
        <a:bodyPr/>
        <a:lstStyle/>
        <a:p>
          <a:endParaRPr lang="en-US"/>
        </a:p>
      </dgm:t>
    </dgm:pt>
    <dgm:pt modelId="{9E2182C3-DC01-459E-BC40-93BBF6372AEC}" type="sibTrans" cxnId="{CB2AFC97-BA2F-4D26-80F4-1D461813AA1B}">
      <dgm:prSet/>
      <dgm:spPr/>
      <dgm:t>
        <a:bodyPr/>
        <a:lstStyle/>
        <a:p>
          <a:endParaRPr lang="en-US"/>
        </a:p>
      </dgm:t>
    </dgm:pt>
    <dgm:pt modelId="{ED6DC373-F699-4966-9653-BB66230FBB2F}">
      <dgm:prSet custT="1"/>
      <dgm:spPr/>
      <dgm:t>
        <a:bodyPr/>
        <a:lstStyle/>
        <a:p>
          <a:pPr rtl="0"/>
          <a:r>
            <a:rPr lang="en-US" sz="1700" dirty="0" smtClean="0">
              <a:solidFill>
                <a:schemeClr val="accent1"/>
              </a:solidFill>
            </a:rPr>
            <a:t>Appeal of consumer technology </a:t>
          </a:r>
          <a:endParaRPr lang="en-US" sz="1700" dirty="0">
            <a:solidFill>
              <a:schemeClr val="accent1"/>
            </a:solidFill>
          </a:endParaRPr>
        </a:p>
      </dgm:t>
    </dgm:pt>
    <dgm:pt modelId="{11E5E85A-F4A4-46E7-8FA3-AF42AD242E5C}" type="parTrans" cxnId="{F617062F-AC86-49CF-B552-E4C3C0DB8A07}">
      <dgm:prSet/>
      <dgm:spPr/>
      <dgm:t>
        <a:bodyPr/>
        <a:lstStyle/>
        <a:p>
          <a:endParaRPr lang="en-US"/>
        </a:p>
      </dgm:t>
    </dgm:pt>
    <dgm:pt modelId="{565994BE-4EDB-4E06-A2EB-2C5E6237CDA9}" type="sibTrans" cxnId="{F617062F-AC86-49CF-B552-E4C3C0DB8A07}">
      <dgm:prSet/>
      <dgm:spPr/>
      <dgm:t>
        <a:bodyPr/>
        <a:lstStyle/>
        <a:p>
          <a:endParaRPr lang="en-US"/>
        </a:p>
      </dgm:t>
    </dgm:pt>
    <dgm:pt modelId="{67AEBC15-F6F8-4B35-BC42-2E3527C521D9}">
      <dgm:prSet custT="1"/>
      <dgm:spPr/>
      <dgm:t>
        <a:bodyPr/>
        <a:lstStyle/>
        <a:p>
          <a:pPr rtl="0"/>
          <a:r>
            <a:rPr lang="en-US" sz="1700" dirty="0" smtClean="0">
              <a:solidFill>
                <a:schemeClr val="accent1"/>
              </a:solidFill>
            </a:rPr>
            <a:t>Convenience for users </a:t>
          </a:r>
          <a:endParaRPr lang="en-US" sz="1700" dirty="0">
            <a:solidFill>
              <a:schemeClr val="accent1"/>
            </a:solidFill>
          </a:endParaRPr>
        </a:p>
      </dgm:t>
    </dgm:pt>
    <dgm:pt modelId="{F5C18E08-DE62-4912-A0AB-FE89485A226B}" type="parTrans" cxnId="{39D7A812-C94D-4C08-9C0F-2507B638F744}">
      <dgm:prSet/>
      <dgm:spPr/>
      <dgm:t>
        <a:bodyPr/>
        <a:lstStyle/>
        <a:p>
          <a:endParaRPr lang="en-US"/>
        </a:p>
      </dgm:t>
    </dgm:pt>
    <dgm:pt modelId="{6B71C5E0-3FEF-424A-A6D2-A811DDC6FEB9}" type="sibTrans" cxnId="{39D7A812-C94D-4C08-9C0F-2507B638F744}">
      <dgm:prSet/>
      <dgm:spPr/>
      <dgm:t>
        <a:bodyPr/>
        <a:lstStyle/>
        <a:p>
          <a:endParaRPr lang="en-US"/>
        </a:p>
      </dgm:t>
    </dgm:pt>
    <dgm:pt modelId="{B402E287-AC98-447F-B2CD-2BC28592BF71}">
      <dgm:prSet custT="1"/>
      <dgm:spPr/>
      <dgm:t>
        <a:bodyPr/>
        <a:lstStyle/>
        <a:p>
          <a:pPr rtl="0"/>
          <a:r>
            <a:rPr lang="en-US" sz="1700" dirty="0" smtClean="0">
              <a:solidFill>
                <a:schemeClr val="accent1"/>
              </a:solidFill>
            </a:rPr>
            <a:t>Increased accessibility </a:t>
          </a:r>
          <a:endParaRPr lang="en-US" sz="1700" dirty="0">
            <a:solidFill>
              <a:schemeClr val="accent1"/>
            </a:solidFill>
          </a:endParaRPr>
        </a:p>
      </dgm:t>
    </dgm:pt>
    <dgm:pt modelId="{954D8297-CD1A-4038-A748-7455A3EFF2E6}" type="parTrans" cxnId="{BC6C8860-4B91-4639-99AA-2DC8879F6E1F}">
      <dgm:prSet/>
      <dgm:spPr/>
      <dgm:t>
        <a:bodyPr/>
        <a:lstStyle/>
        <a:p>
          <a:endParaRPr lang="en-US"/>
        </a:p>
      </dgm:t>
    </dgm:pt>
    <dgm:pt modelId="{9B453C57-35D6-4DAE-91F2-9AF79007C256}" type="sibTrans" cxnId="{BC6C8860-4B91-4639-99AA-2DC8879F6E1F}">
      <dgm:prSet/>
      <dgm:spPr/>
      <dgm:t>
        <a:bodyPr/>
        <a:lstStyle/>
        <a:p>
          <a:endParaRPr lang="en-US"/>
        </a:p>
      </dgm:t>
    </dgm:pt>
    <dgm:pt modelId="{A548D667-92C2-4B87-B324-8229B5CAB90E}">
      <dgm:prSet custT="1"/>
      <dgm:spPr/>
      <dgm:t>
        <a:bodyPr/>
        <a:lstStyle/>
        <a:p>
          <a:pPr rtl="0"/>
          <a:r>
            <a:rPr lang="en-US" sz="1700" dirty="0" smtClean="0">
              <a:solidFill>
                <a:schemeClr val="accent1"/>
              </a:solidFill>
            </a:rPr>
            <a:t>Recruiting tool</a:t>
          </a:r>
          <a:endParaRPr lang="en-US" sz="1700" dirty="0">
            <a:solidFill>
              <a:schemeClr val="accent1"/>
            </a:solidFill>
          </a:endParaRPr>
        </a:p>
      </dgm:t>
    </dgm:pt>
    <dgm:pt modelId="{CDDD96DE-6294-40A5-B359-13C043F5D599}" type="parTrans" cxnId="{F7691E9E-1EC4-439E-8BAD-080807E3F208}">
      <dgm:prSet/>
      <dgm:spPr/>
      <dgm:t>
        <a:bodyPr/>
        <a:lstStyle/>
        <a:p>
          <a:endParaRPr lang="en-US"/>
        </a:p>
      </dgm:t>
    </dgm:pt>
    <dgm:pt modelId="{2556E494-7A2D-41A9-9494-50C0E750C15C}" type="sibTrans" cxnId="{F7691E9E-1EC4-439E-8BAD-080807E3F208}">
      <dgm:prSet/>
      <dgm:spPr/>
      <dgm:t>
        <a:bodyPr/>
        <a:lstStyle/>
        <a:p>
          <a:endParaRPr lang="en-US"/>
        </a:p>
      </dgm:t>
    </dgm:pt>
    <dgm:pt modelId="{69E86115-C594-4EAB-BEDC-1EA16D82C882}">
      <dgm:prSet custT="1"/>
      <dgm:spPr/>
      <dgm:t>
        <a:bodyPr/>
        <a:lstStyle/>
        <a:p>
          <a:pPr rtl="0"/>
          <a:r>
            <a:rPr lang="en-US" sz="1700" dirty="0" smtClean="0">
              <a:solidFill>
                <a:schemeClr val="accent1"/>
              </a:solidFill>
            </a:rPr>
            <a:t>Reduced expenses</a:t>
          </a:r>
          <a:endParaRPr lang="en-US" sz="1700" dirty="0">
            <a:solidFill>
              <a:schemeClr val="accent1"/>
            </a:solidFill>
          </a:endParaRPr>
        </a:p>
      </dgm:t>
    </dgm:pt>
    <dgm:pt modelId="{F153928B-6135-4B4A-98D6-161917C57F3B}" type="sibTrans" cxnId="{7D1024E6-4D84-4447-A173-040CC57D83A5}">
      <dgm:prSet/>
      <dgm:spPr/>
      <dgm:t>
        <a:bodyPr/>
        <a:lstStyle/>
        <a:p>
          <a:endParaRPr lang="en-US"/>
        </a:p>
      </dgm:t>
    </dgm:pt>
    <dgm:pt modelId="{9E2B6565-BE02-4F14-9963-7500A4C170E2}" type="parTrans" cxnId="{7D1024E6-4D84-4447-A173-040CC57D83A5}">
      <dgm:prSet/>
      <dgm:spPr/>
      <dgm:t>
        <a:bodyPr/>
        <a:lstStyle/>
        <a:p>
          <a:endParaRPr lang="en-US"/>
        </a:p>
      </dgm:t>
    </dgm:pt>
    <dgm:pt modelId="{78D205C8-D502-4462-9263-B213C30F43E9}" type="pres">
      <dgm:prSet presAssocID="{29D8A462-06C1-4358-9A3B-E7002FFBED60}" presName="linearFlow" presStyleCnt="0">
        <dgm:presLayoutVars>
          <dgm:dir/>
          <dgm:animLvl val="lvl"/>
          <dgm:resizeHandles val="exact"/>
        </dgm:presLayoutVars>
      </dgm:prSet>
      <dgm:spPr/>
      <dgm:t>
        <a:bodyPr/>
        <a:lstStyle/>
        <a:p>
          <a:endParaRPr lang="en-US"/>
        </a:p>
      </dgm:t>
    </dgm:pt>
    <dgm:pt modelId="{34E05416-8C92-4471-B1F6-EB9AAD102B81}" type="pres">
      <dgm:prSet presAssocID="{2D0A12E7-4066-4DEF-ABA6-0796E4A45E64}" presName="composite" presStyleCnt="0"/>
      <dgm:spPr/>
    </dgm:pt>
    <dgm:pt modelId="{48555892-2531-4A78-AFF8-17DB3AAFC0DF}" type="pres">
      <dgm:prSet presAssocID="{2D0A12E7-4066-4DEF-ABA6-0796E4A45E64}" presName="parentText" presStyleLbl="alignNode1" presStyleIdx="0" presStyleCnt="1">
        <dgm:presLayoutVars>
          <dgm:chMax val="1"/>
          <dgm:bulletEnabled val="1"/>
        </dgm:presLayoutVars>
      </dgm:prSet>
      <dgm:spPr/>
      <dgm:t>
        <a:bodyPr/>
        <a:lstStyle/>
        <a:p>
          <a:endParaRPr lang="en-US"/>
        </a:p>
      </dgm:t>
    </dgm:pt>
    <dgm:pt modelId="{BCA93782-920F-4307-BB9F-A90E58364DE6}" type="pres">
      <dgm:prSet presAssocID="{2D0A12E7-4066-4DEF-ABA6-0796E4A45E64}" presName="descendantText" presStyleLbl="alignAcc1" presStyleIdx="0" presStyleCnt="1">
        <dgm:presLayoutVars>
          <dgm:bulletEnabled val="1"/>
        </dgm:presLayoutVars>
      </dgm:prSet>
      <dgm:spPr/>
      <dgm:t>
        <a:bodyPr/>
        <a:lstStyle/>
        <a:p>
          <a:endParaRPr lang="en-US"/>
        </a:p>
      </dgm:t>
    </dgm:pt>
  </dgm:ptLst>
  <dgm:cxnLst>
    <dgm:cxn modelId="{39D7A812-C94D-4C08-9C0F-2507B638F744}" srcId="{2D0A12E7-4066-4DEF-ABA6-0796E4A45E64}" destId="{67AEBC15-F6F8-4B35-BC42-2E3527C521D9}" srcOrd="3" destOrd="0" parTransId="{F5C18E08-DE62-4912-A0AB-FE89485A226B}" sibTransId="{6B71C5E0-3FEF-424A-A6D2-A811DDC6FEB9}"/>
    <dgm:cxn modelId="{54BF8CE7-7619-48D3-9C92-8F7B679CD64A}" srcId="{2D0A12E7-4066-4DEF-ABA6-0796E4A45E64}" destId="{844C5091-D536-46E4-A25C-B4D400FFED84}" srcOrd="0" destOrd="0" parTransId="{7549957B-27B2-4D9E-9282-B35043A3A6AB}" sibTransId="{70EB88AF-E813-4FA7-9B8C-971586E0F9E9}"/>
    <dgm:cxn modelId="{311B60B2-221D-4B94-958A-9CD0E63381D8}" type="presOf" srcId="{ED6DC373-F699-4966-9653-BB66230FBB2F}" destId="{BCA93782-920F-4307-BB9F-A90E58364DE6}" srcOrd="0" destOrd="2" presId="urn:microsoft.com/office/officeart/2005/8/layout/chevron2"/>
    <dgm:cxn modelId="{F7691E9E-1EC4-439E-8BAD-080807E3F208}" srcId="{2D0A12E7-4066-4DEF-ABA6-0796E4A45E64}" destId="{A548D667-92C2-4B87-B324-8229B5CAB90E}" srcOrd="6" destOrd="0" parTransId="{CDDD96DE-6294-40A5-B359-13C043F5D599}" sibTransId="{2556E494-7A2D-41A9-9494-50C0E750C15C}"/>
    <dgm:cxn modelId="{D5C76B89-CE11-4375-942D-36401375A940}" type="presOf" srcId="{29D8A462-06C1-4358-9A3B-E7002FFBED60}" destId="{78D205C8-D502-4462-9263-B213C30F43E9}" srcOrd="0" destOrd="0" presId="urn:microsoft.com/office/officeart/2005/8/layout/chevron2"/>
    <dgm:cxn modelId="{EA0ED45F-AD05-442D-9652-AF09B8F0DAD4}" type="presOf" srcId="{2D0A12E7-4066-4DEF-ABA6-0796E4A45E64}" destId="{48555892-2531-4A78-AFF8-17DB3AAFC0DF}" srcOrd="0" destOrd="0" presId="urn:microsoft.com/office/officeart/2005/8/layout/chevron2"/>
    <dgm:cxn modelId="{F617062F-AC86-49CF-B552-E4C3C0DB8A07}" srcId="{2D0A12E7-4066-4DEF-ABA6-0796E4A45E64}" destId="{ED6DC373-F699-4966-9653-BB66230FBB2F}" srcOrd="2" destOrd="0" parTransId="{11E5E85A-F4A4-46E7-8FA3-AF42AD242E5C}" sibTransId="{565994BE-4EDB-4E06-A2EB-2C5E6237CDA9}"/>
    <dgm:cxn modelId="{9BA67D12-DE4E-4790-A6C6-E3CC3317D77D}" type="presOf" srcId="{B402E287-AC98-447F-B2CD-2BC28592BF71}" destId="{BCA93782-920F-4307-BB9F-A90E58364DE6}" srcOrd="0" destOrd="4" presId="urn:microsoft.com/office/officeart/2005/8/layout/chevron2"/>
    <dgm:cxn modelId="{87D7928A-F4A9-41FD-843A-F02C15E7576F}" type="presOf" srcId="{03E2D1B8-5A97-402F-8302-43D1D50B4731}" destId="{BCA93782-920F-4307-BB9F-A90E58364DE6}" srcOrd="0" destOrd="1" presId="urn:microsoft.com/office/officeart/2005/8/layout/chevron2"/>
    <dgm:cxn modelId="{82594445-B937-4984-ABB0-1E8C3FBA8073}" type="presOf" srcId="{A548D667-92C2-4B87-B324-8229B5CAB90E}" destId="{BCA93782-920F-4307-BB9F-A90E58364DE6}" srcOrd="0" destOrd="6" presId="urn:microsoft.com/office/officeart/2005/8/layout/chevron2"/>
    <dgm:cxn modelId="{66AE0F03-65E4-4126-8F03-23F5BE408499}" type="presOf" srcId="{67AEBC15-F6F8-4B35-BC42-2E3527C521D9}" destId="{BCA93782-920F-4307-BB9F-A90E58364DE6}" srcOrd="0" destOrd="3" presId="urn:microsoft.com/office/officeart/2005/8/layout/chevron2"/>
    <dgm:cxn modelId="{88DB6EC8-E068-42F3-903D-68493F07A546}" type="presOf" srcId="{69E86115-C594-4EAB-BEDC-1EA16D82C882}" destId="{BCA93782-920F-4307-BB9F-A90E58364DE6}" srcOrd="0" destOrd="5" presId="urn:microsoft.com/office/officeart/2005/8/layout/chevron2"/>
    <dgm:cxn modelId="{C04FBCFB-1BD3-49CD-B543-DD1C68FEFC19}" srcId="{29D8A462-06C1-4358-9A3B-E7002FFBED60}" destId="{2D0A12E7-4066-4DEF-ABA6-0796E4A45E64}" srcOrd="0" destOrd="0" parTransId="{4F6F1D03-CC7C-459B-BDBA-730966303C83}" sibTransId="{8FA48FAF-4E3B-461A-A96A-64435A04F60B}"/>
    <dgm:cxn modelId="{F462F771-3BA4-411E-AE9A-9C31D2A43692}" type="presOf" srcId="{844C5091-D536-46E4-A25C-B4D400FFED84}" destId="{BCA93782-920F-4307-BB9F-A90E58364DE6}" srcOrd="0" destOrd="0" presId="urn:microsoft.com/office/officeart/2005/8/layout/chevron2"/>
    <dgm:cxn modelId="{7D1024E6-4D84-4447-A173-040CC57D83A5}" srcId="{2D0A12E7-4066-4DEF-ABA6-0796E4A45E64}" destId="{69E86115-C594-4EAB-BEDC-1EA16D82C882}" srcOrd="5" destOrd="0" parTransId="{9E2B6565-BE02-4F14-9963-7500A4C170E2}" sibTransId="{F153928B-6135-4B4A-98D6-161917C57F3B}"/>
    <dgm:cxn modelId="{CB2AFC97-BA2F-4D26-80F4-1D461813AA1B}" srcId="{2D0A12E7-4066-4DEF-ABA6-0796E4A45E64}" destId="{03E2D1B8-5A97-402F-8302-43D1D50B4731}" srcOrd="1" destOrd="0" parTransId="{BD7EA159-55AA-456D-993E-982EC625A1B1}" sibTransId="{9E2182C3-DC01-459E-BC40-93BBF6372AEC}"/>
    <dgm:cxn modelId="{BC6C8860-4B91-4639-99AA-2DC8879F6E1F}" srcId="{2D0A12E7-4066-4DEF-ABA6-0796E4A45E64}" destId="{B402E287-AC98-447F-B2CD-2BC28592BF71}" srcOrd="4" destOrd="0" parTransId="{954D8297-CD1A-4038-A748-7455A3EFF2E6}" sibTransId="{9B453C57-35D6-4DAE-91F2-9AF79007C256}"/>
    <dgm:cxn modelId="{0B0258DD-2287-40F5-B895-E44970D05F8B}" type="presParOf" srcId="{78D205C8-D502-4462-9263-B213C30F43E9}" destId="{34E05416-8C92-4471-B1F6-EB9AAD102B81}" srcOrd="0" destOrd="0" presId="urn:microsoft.com/office/officeart/2005/8/layout/chevron2"/>
    <dgm:cxn modelId="{B779F8FB-0710-476C-894E-72577BF159A3}" type="presParOf" srcId="{34E05416-8C92-4471-B1F6-EB9AAD102B81}" destId="{48555892-2531-4A78-AFF8-17DB3AAFC0DF}" srcOrd="0" destOrd="0" presId="urn:microsoft.com/office/officeart/2005/8/layout/chevron2"/>
    <dgm:cxn modelId="{07B7ED95-4946-4FA1-A6F1-0347D59B9A49}" type="presParOf" srcId="{34E05416-8C92-4471-B1F6-EB9AAD102B81}" destId="{BCA93782-920F-4307-BB9F-A90E58364DE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EF01FA7-90AD-4C96-852B-E603E40386E8}" type="doc">
      <dgm:prSet loTypeId="urn:diagrams.loki3.com/VaryingWidthList+Icon" loCatId="list" qsTypeId="urn:microsoft.com/office/officeart/2005/8/quickstyle/simple1" qsCatId="simple" csTypeId="urn:microsoft.com/office/officeart/2005/8/colors/accent1_2" csCatId="accent1"/>
      <dgm:spPr/>
      <dgm:t>
        <a:bodyPr/>
        <a:lstStyle/>
        <a:p>
          <a:endParaRPr lang="en-US"/>
        </a:p>
      </dgm:t>
    </dgm:pt>
    <dgm:pt modelId="{089F15C1-B370-42FF-9289-366362B67F0C}">
      <dgm:prSet/>
      <dgm:spPr/>
      <dgm:t>
        <a:bodyPr/>
        <a:lstStyle/>
        <a:p>
          <a:pPr rtl="0"/>
          <a:r>
            <a:rPr lang="en-US" dirty="0" smtClean="0"/>
            <a:t>75% of surveyed organizations allow employee BYOD!</a:t>
          </a:r>
          <a:endParaRPr lang="en-US" dirty="0"/>
        </a:p>
      </dgm:t>
    </dgm:pt>
    <dgm:pt modelId="{10E25C44-01A8-4B67-B05B-6EF5D70D130B}" type="parTrans" cxnId="{75293E4A-BC9C-4505-B670-0C5CBF45C5AA}">
      <dgm:prSet/>
      <dgm:spPr/>
      <dgm:t>
        <a:bodyPr/>
        <a:lstStyle/>
        <a:p>
          <a:endParaRPr lang="en-US"/>
        </a:p>
      </dgm:t>
    </dgm:pt>
    <dgm:pt modelId="{914258B4-DFB5-4114-A771-F9A8D89D2967}" type="sibTrans" cxnId="{75293E4A-BC9C-4505-B670-0C5CBF45C5AA}">
      <dgm:prSet/>
      <dgm:spPr/>
      <dgm:t>
        <a:bodyPr/>
        <a:lstStyle/>
        <a:p>
          <a:endParaRPr lang="en-US"/>
        </a:p>
      </dgm:t>
    </dgm:pt>
    <dgm:pt modelId="{B86AE54C-1946-444B-B50C-549AE6252483}" type="pres">
      <dgm:prSet presAssocID="{1EF01FA7-90AD-4C96-852B-E603E40386E8}" presName="Name0" presStyleCnt="0">
        <dgm:presLayoutVars>
          <dgm:resizeHandles/>
        </dgm:presLayoutVars>
      </dgm:prSet>
      <dgm:spPr/>
      <dgm:t>
        <a:bodyPr/>
        <a:lstStyle/>
        <a:p>
          <a:endParaRPr lang="en-US"/>
        </a:p>
      </dgm:t>
    </dgm:pt>
    <dgm:pt modelId="{A8C448DE-3CCE-46E4-9454-ADF9CC6B9AA7}" type="pres">
      <dgm:prSet presAssocID="{089F15C1-B370-42FF-9289-366362B67F0C}" presName="text" presStyleLbl="node1" presStyleIdx="0" presStyleCnt="1">
        <dgm:presLayoutVars>
          <dgm:bulletEnabled val="1"/>
        </dgm:presLayoutVars>
      </dgm:prSet>
      <dgm:spPr/>
      <dgm:t>
        <a:bodyPr/>
        <a:lstStyle/>
        <a:p>
          <a:endParaRPr lang="en-US"/>
        </a:p>
      </dgm:t>
    </dgm:pt>
  </dgm:ptLst>
  <dgm:cxnLst>
    <dgm:cxn modelId="{8C492604-B3B6-4ABD-854D-2C88AC5F04D6}" type="presOf" srcId="{1EF01FA7-90AD-4C96-852B-E603E40386E8}" destId="{B86AE54C-1946-444B-B50C-549AE6252483}" srcOrd="0" destOrd="0" presId="urn:diagrams.loki3.com/VaryingWidthList+Icon"/>
    <dgm:cxn modelId="{75293E4A-BC9C-4505-B670-0C5CBF45C5AA}" srcId="{1EF01FA7-90AD-4C96-852B-E603E40386E8}" destId="{089F15C1-B370-42FF-9289-366362B67F0C}" srcOrd="0" destOrd="0" parTransId="{10E25C44-01A8-4B67-B05B-6EF5D70D130B}" sibTransId="{914258B4-DFB5-4114-A771-F9A8D89D2967}"/>
    <dgm:cxn modelId="{15B6406F-0153-4089-81A7-B5DEEDB0AA32}" type="presOf" srcId="{089F15C1-B370-42FF-9289-366362B67F0C}" destId="{A8C448DE-3CCE-46E4-9454-ADF9CC6B9AA7}" srcOrd="0" destOrd="0" presId="urn:diagrams.loki3.com/VaryingWidthList+Icon"/>
    <dgm:cxn modelId="{92FB3E61-EBA6-4E7D-9153-18844414FF24}" type="presParOf" srcId="{B86AE54C-1946-444B-B50C-549AE6252483}" destId="{A8C448DE-3CCE-46E4-9454-ADF9CC6B9AA7}" srcOrd="0" destOrd="0" presId="urn:diagrams.loki3.com/VaryingWidthList+Icon"/>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0E2960C-7A86-4799-AAD9-B084D5C7CA81}" type="doc">
      <dgm:prSet loTypeId="urn:diagrams.loki3.com/VaryingWidthList+Icon" loCatId="list" qsTypeId="urn:microsoft.com/office/officeart/2005/8/quickstyle/simple1" qsCatId="simple" csTypeId="urn:microsoft.com/office/officeart/2005/8/colors/accent1_2" csCatId="accent1"/>
      <dgm:spPr/>
      <dgm:t>
        <a:bodyPr/>
        <a:lstStyle/>
        <a:p>
          <a:endParaRPr lang="en-US"/>
        </a:p>
      </dgm:t>
    </dgm:pt>
    <dgm:pt modelId="{39E1D0DD-3814-4B32-BA05-0F6AD6468FD0}">
      <dgm:prSet/>
      <dgm:spPr/>
      <dgm:t>
        <a:bodyPr/>
        <a:lstStyle/>
        <a:p>
          <a:pPr rtl="0"/>
          <a:r>
            <a:rPr lang="en-US" dirty="0" smtClean="0"/>
            <a:t>51% could bring any device, with little to no policy measures</a:t>
          </a:r>
          <a:endParaRPr lang="en-US" dirty="0"/>
        </a:p>
      </dgm:t>
    </dgm:pt>
    <dgm:pt modelId="{E1E023BE-7FC1-445D-8244-337FB93FF806}" type="parTrans" cxnId="{457AE08C-BAF7-4C2F-96B3-073727AD0730}">
      <dgm:prSet/>
      <dgm:spPr/>
      <dgm:t>
        <a:bodyPr/>
        <a:lstStyle/>
        <a:p>
          <a:endParaRPr lang="en-US"/>
        </a:p>
      </dgm:t>
    </dgm:pt>
    <dgm:pt modelId="{47AC394E-7317-48B6-8EEE-56F3A017C1DB}" type="sibTrans" cxnId="{457AE08C-BAF7-4C2F-96B3-073727AD0730}">
      <dgm:prSet/>
      <dgm:spPr/>
      <dgm:t>
        <a:bodyPr/>
        <a:lstStyle/>
        <a:p>
          <a:endParaRPr lang="en-US"/>
        </a:p>
      </dgm:t>
    </dgm:pt>
    <dgm:pt modelId="{71F1B30A-E381-4ECE-AE4C-65B4655510DB}" type="pres">
      <dgm:prSet presAssocID="{B0E2960C-7A86-4799-AAD9-B084D5C7CA81}" presName="Name0" presStyleCnt="0">
        <dgm:presLayoutVars>
          <dgm:resizeHandles/>
        </dgm:presLayoutVars>
      </dgm:prSet>
      <dgm:spPr/>
      <dgm:t>
        <a:bodyPr/>
        <a:lstStyle/>
        <a:p>
          <a:endParaRPr lang="en-US"/>
        </a:p>
      </dgm:t>
    </dgm:pt>
    <dgm:pt modelId="{0A8228F5-25FF-42FC-94FF-3E2FC841FAD3}" type="pres">
      <dgm:prSet presAssocID="{39E1D0DD-3814-4B32-BA05-0F6AD6468FD0}" presName="text" presStyleLbl="node1" presStyleIdx="0" presStyleCnt="1">
        <dgm:presLayoutVars>
          <dgm:bulletEnabled val="1"/>
        </dgm:presLayoutVars>
      </dgm:prSet>
      <dgm:spPr/>
      <dgm:t>
        <a:bodyPr/>
        <a:lstStyle/>
        <a:p>
          <a:endParaRPr lang="en-US"/>
        </a:p>
      </dgm:t>
    </dgm:pt>
  </dgm:ptLst>
  <dgm:cxnLst>
    <dgm:cxn modelId="{620A722D-9C6F-4518-9BBD-8DFBDDF02C6A}" type="presOf" srcId="{B0E2960C-7A86-4799-AAD9-B084D5C7CA81}" destId="{71F1B30A-E381-4ECE-AE4C-65B4655510DB}" srcOrd="0" destOrd="0" presId="urn:diagrams.loki3.com/VaryingWidthList+Icon"/>
    <dgm:cxn modelId="{1B304B07-F7FC-49D1-9588-2A5BB8E7EE7A}" type="presOf" srcId="{39E1D0DD-3814-4B32-BA05-0F6AD6468FD0}" destId="{0A8228F5-25FF-42FC-94FF-3E2FC841FAD3}" srcOrd="0" destOrd="0" presId="urn:diagrams.loki3.com/VaryingWidthList+Icon"/>
    <dgm:cxn modelId="{457AE08C-BAF7-4C2F-96B3-073727AD0730}" srcId="{B0E2960C-7A86-4799-AAD9-B084D5C7CA81}" destId="{39E1D0DD-3814-4B32-BA05-0F6AD6468FD0}" srcOrd="0" destOrd="0" parTransId="{E1E023BE-7FC1-445D-8244-337FB93FF806}" sibTransId="{47AC394E-7317-48B6-8EEE-56F3A017C1DB}"/>
    <dgm:cxn modelId="{6A03F813-7B87-45FE-9C09-F1C9C16CB17E}" type="presParOf" srcId="{71F1B30A-E381-4ECE-AE4C-65B4655510DB}" destId="{0A8228F5-25FF-42FC-94FF-3E2FC841FAD3}" srcOrd="0" destOrd="0" presId="urn:diagrams.loki3.com/VaryingWidthList+Icon"/>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D55A93D-FD8D-486C-BEB5-2D030A7A7CE7}" type="doc">
      <dgm:prSet loTypeId="urn:diagrams.loki3.com/VaryingWidthList+Icon" loCatId="list" qsTypeId="urn:microsoft.com/office/officeart/2005/8/quickstyle/simple1" qsCatId="simple" csTypeId="urn:microsoft.com/office/officeart/2005/8/colors/accent1_2" csCatId="accent1"/>
      <dgm:spPr/>
      <dgm:t>
        <a:bodyPr/>
        <a:lstStyle/>
        <a:p>
          <a:endParaRPr lang="en-US"/>
        </a:p>
      </dgm:t>
    </dgm:pt>
    <dgm:pt modelId="{9C899AA3-8114-422E-8E66-7CBDC601316A}">
      <dgm:prSet/>
      <dgm:spPr/>
      <dgm:t>
        <a:bodyPr/>
        <a:lstStyle/>
        <a:p>
          <a:pPr rtl="0"/>
          <a:r>
            <a:rPr lang="en-US" dirty="0" smtClean="0"/>
            <a:t>Only 24% had any sort of compliance policy in place</a:t>
          </a:r>
          <a:endParaRPr lang="en-US" dirty="0"/>
        </a:p>
      </dgm:t>
    </dgm:pt>
    <dgm:pt modelId="{4787D5A7-6694-436A-AAC1-BA6C9601B8A8}" type="parTrans" cxnId="{DBD75DCF-E841-4A36-B470-D668CCD0E93C}">
      <dgm:prSet/>
      <dgm:spPr/>
      <dgm:t>
        <a:bodyPr/>
        <a:lstStyle/>
        <a:p>
          <a:endParaRPr lang="en-US"/>
        </a:p>
      </dgm:t>
    </dgm:pt>
    <dgm:pt modelId="{5D8BC6FE-9BE0-442B-A2BA-902CE7BAEFEF}" type="sibTrans" cxnId="{DBD75DCF-E841-4A36-B470-D668CCD0E93C}">
      <dgm:prSet/>
      <dgm:spPr/>
      <dgm:t>
        <a:bodyPr/>
        <a:lstStyle/>
        <a:p>
          <a:endParaRPr lang="en-US"/>
        </a:p>
      </dgm:t>
    </dgm:pt>
    <dgm:pt modelId="{EC9AB8DB-02B3-48B4-9BE8-D1DEBB7F263F}" type="pres">
      <dgm:prSet presAssocID="{6D55A93D-FD8D-486C-BEB5-2D030A7A7CE7}" presName="Name0" presStyleCnt="0">
        <dgm:presLayoutVars>
          <dgm:resizeHandles/>
        </dgm:presLayoutVars>
      </dgm:prSet>
      <dgm:spPr/>
      <dgm:t>
        <a:bodyPr/>
        <a:lstStyle/>
        <a:p>
          <a:endParaRPr lang="en-US"/>
        </a:p>
      </dgm:t>
    </dgm:pt>
    <dgm:pt modelId="{ECCBC049-F7AE-4AAD-A9B2-A0844BE6A065}" type="pres">
      <dgm:prSet presAssocID="{9C899AA3-8114-422E-8E66-7CBDC601316A}" presName="text" presStyleLbl="node1" presStyleIdx="0" presStyleCnt="1" custLinFactNeighborX="74">
        <dgm:presLayoutVars>
          <dgm:bulletEnabled val="1"/>
        </dgm:presLayoutVars>
      </dgm:prSet>
      <dgm:spPr/>
      <dgm:t>
        <a:bodyPr/>
        <a:lstStyle/>
        <a:p>
          <a:endParaRPr lang="en-US"/>
        </a:p>
      </dgm:t>
    </dgm:pt>
  </dgm:ptLst>
  <dgm:cxnLst>
    <dgm:cxn modelId="{DBD75DCF-E841-4A36-B470-D668CCD0E93C}" srcId="{6D55A93D-FD8D-486C-BEB5-2D030A7A7CE7}" destId="{9C899AA3-8114-422E-8E66-7CBDC601316A}" srcOrd="0" destOrd="0" parTransId="{4787D5A7-6694-436A-AAC1-BA6C9601B8A8}" sibTransId="{5D8BC6FE-9BE0-442B-A2BA-902CE7BAEFEF}"/>
    <dgm:cxn modelId="{C48E0E07-FEED-498C-A912-63EA2641D822}" type="presOf" srcId="{9C899AA3-8114-422E-8E66-7CBDC601316A}" destId="{ECCBC049-F7AE-4AAD-A9B2-A0844BE6A065}" srcOrd="0" destOrd="0" presId="urn:diagrams.loki3.com/VaryingWidthList+Icon"/>
    <dgm:cxn modelId="{258C73E6-0615-4F15-B66F-379C9A487D58}" type="presOf" srcId="{6D55A93D-FD8D-486C-BEB5-2D030A7A7CE7}" destId="{EC9AB8DB-02B3-48B4-9BE8-D1DEBB7F263F}" srcOrd="0" destOrd="0" presId="urn:diagrams.loki3.com/VaryingWidthList+Icon"/>
    <dgm:cxn modelId="{B5BC0669-955F-4984-ABB6-E493A78E3D00}" type="presParOf" srcId="{EC9AB8DB-02B3-48B4-9BE8-D1DEBB7F263F}" destId="{ECCBC049-F7AE-4AAD-A9B2-A0844BE6A065}" srcOrd="0" destOrd="0" presId="urn:diagrams.loki3.com/VaryingWidthList+Icon"/>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E869360-AB31-4805-AE6B-DE69C01B436B}" type="doc">
      <dgm:prSet loTypeId="urn:microsoft.com/office/officeart/2005/8/layout/matrix2" loCatId="matrix" qsTypeId="urn:microsoft.com/office/officeart/2005/8/quickstyle/simple1" qsCatId="simple" csTypeId="urn:microsoft.com/office/officeart/2005/8/colors/colorful5" csCatId="colorful" phldr="1"/>
      <dgm:spPr/>
      <dgm:t>
        <a:bodyPr/>
        <a:lstStyle/>
        <a:p>
          <a:endParaRPr lang="en-US"/>
        </a:p>
      </dgm:t>
    </dgm:pt>
    <dgm:pt modelId="{94859A1C-F34F-4268-B018-A19A500DAB03}">
      <dgm:prSet phldrT="[Text]"/>
      <dgm:spPr/>
      <dgm:t>
        <a:bodyPr/>
        <a:lstStyle/>
        <a:p>
          <a:r>
            <a:rPr lang="en-US" dirty="0" smtClean="0"/>
            <a:t>Embrace</a:t>
          </a:r>
          <a:endParaRPr lang="en-US" dirty="0"/>
        </a:p>
      </dgm:t>
    </dgm:pt>
    <dgm:pt modelId="{019CB821-B4BC-44FF-965E-52616FF29523}" type="parTrans" cxnId="{824ED36A-4C00-47FE-873A-5644BAC37952}">
      <dgm:prSet/>
      <dgm:spPr/>
      <dgm:t>
        <a:bodyPr/>
        <a:lstStyle/>
        <a:p>
          <a:endParaRPr lang="en-US"/>
        </a:p>
      </dgm:t>
    </dgm:pt>
    <dgm:pt modelId="{F62251D1-A37E-47DD-8479-498580DD5C0B}" type="sibTrans" cxnId="{824ED36A-4C00-47FE-873A-5644BAC37952}">
      <dgm:prSet/>
      <dgm:spPr/>
      <dgm:t>
        <a:bodyPr/>
        <a:lstStyle/>
        <a:p>
          <a:endParaRPr lang="en-US"/>
        </a:p>
      </dgm:t>
    </dgm:pt>
    <dgm:pt modelId="{F77144CD-B9A5-48A5-B77A-16FF0960F814}">
      <dgm:prSet phldrT="[Text]"/>
      <dgm:spPr/>
      <dgm:t>
        <a:bodyPr/>
        <a:lstStyle/>
        <a:p>
          <a:r>
            <a:rPr lang="en-US" dirty="0" smtClean="0"/>
            <a:t>Contain</a:t>
          </a:r>
          <a:endParaRPr lang="en-US" dirty="0"/>
        </a:p>
      </dgm:t>
    </dgm:pt>
    <dgm:pt modelId="{770ECF4F-B2B3-4E86-8731-CE704ED7E531}" type="parTrans" cxnId="{50EBAE78-FF96-43E2-9235-8B0EBF562214}">
      <dgm:prSet/>
      <dgm:spPr/>
      <dgm:t>
        <a:bodyPr/>
        <a:lstStyle/>
        <a:p>
          <a:endParaRPr lang="en-US"/>
        </a:p>
      </dgm:t>
    </dgm:pt>
    <dgm:pt modelId="{23E3F5A5-2835-4048-8D26-A157ED050C47}" type="sibTrans" cxnId="{50EBAE78-FF96-43E2-9235-8B0EBF562214}">
      <dgm:prSet/>
      <dgm:spPr/>
      <dgm:t>
        <a:bodyPr/>
        <a:lstStyle/>
        <a:p>
          <a:endParaRPr lang="en-US"/>
        </a:p>
      </dgm:t>
    </dgm:pt>
    <dgm:pt modelId="{FD894090-0746-454F-BF39-368AF7DE85F7}">
      <dgm:prSet phldrT="[Text]"/>
      <dgm:spPr/>
      <dgm:t>
        <a:bodyPr/>
        <a:lstStyle/>
        <a:p>
          <a:r>
            <a:rPr lang="en-US" dirty="0" smtClean="0"/>
            <a:t>Disregard</a:t>
          </a:r>
          <a:endParaRPr lang="en-US" dirty="0"/>
        </a:p>
      </dgm:t>
    </dgm:pt>
    <dgm:pt modelId="{56BC635D-0655-44B8-82A5-F865CA3BE50C}" type="parTrans" cxnId="{5CE080B7-47D8-4DDB-864C-10B00C8D4E0E}">
      <dgm:prSet/>
      <dgm:spPr/>
      <dgm:t>
        <a:bodyPr/>
        <a:lstStyle/>
        <a:p>
          <a:endParaRPr lang="en-US"/>
        </a:p>
      </dgm:t>
    </dgm:pt>
    <dgm:pt modelId="{B106BDB8-87D2-447B-97E6-7F30DF27CF4F}" type="sibTrans" cxnId="{5CE080B7-47D8-4DDB-864C-10B00C8D4E0E}">
      <dgm:prSet/>
      <dgm:spPr/>
      <dgm:t>
        <a:bodyPr/>
        <a:lstStyle/>
        <a:p>
          <a:endParaRPr lang="en-US"/>
        </a:p>
      </dgm:t>
    </dgm:pt>
    <dgm:pt modelId="{79D0177D-9C09-431D-ADAC-C0FF68A050AB}">
      <dgm:prSet phldrT="[Text]"/>
      <dgm:spPr/>
      <dgm:t>
        <a:bodyPr/>
        <a:lstStyle/>
        <a:p>
          <a:r>
            <a:rPr lang="en-US" dirty="0" smtClean="0"/>
            <a:t>Block</a:t>
          </a:r>
          <a:endParaRPr lang="en-US" dirty="0"/>
        </a:p>
      </dgm:t>
    </dgm:pt>
    <dgm:pt modelId="{B4771517-7B4A-46C2-9E2E-584C9BF0DA2E}" type="parTrans" cxnId="{C0C9F60D-C31C-4CBA-A891-D9910606AC37}">
      <dgm:prSet/>
      <dgm:spPr/>
      <dgm:t>
        <a:bodyPr/>
        <a:lstStyle/>
        <a:p>
          <a:endParaRPr lang="en-US"/>
        </a:p>
      </dgm:t>
    </dgm:pt>
    <dgm:pt modelId="{957DA3A5-A0AD-4DC8-A034-402E56FDD940}" type="sibTrans" cxnId="{C0C9F60D-C31C-4CBA-A891-D9910606AC37}">
      <dgm:prSet/>
      <dgm:spPr/>
      <dgm:t>
        <a:bodyPr/>
        <a:lstStyle/>
        <a:p>
          <a:endParaRPr lang="en-US"/>
        </a:p>
      </dgm:t>
    </dgm:pt>
    <dgm:pt modelId="{C0AC3348-8996-4343-ACFF-B38C823B9330}" type="pres">
      <dgm:prSet presAssocID="{9E869360-AB31-4805-AE6B-DE69C01B436B}" presName="matrix" presStyleCnt="0">
        <dgm:presLayoutVars>
          <dgm:chMax val="1"/>
          <dgm:dir/>
          <dgm:resizeHandles val="exact"/>
        </dgm:presLayoutVars>
      </dgm:prSet>
      <dgm:spPr/>
      <dgm:t>
        <a:bodyPr/>
        <a:lstStyle/>
        <a:p>
          <a:endParaRPr lang="en-US"/>
        </a:p>
      </dgm:t>
    </dgm:pt>
    <dgm:pt modelId="{62D25FA4-4A6B-49C9-B336-C5367A3AAD6F}" type="pres">
      <dgm:prSet presAssocID="{9E869360-AB31-4805-AE6B-DE69C01B436B}" presName="axisShape" presStyleLbl="bgShp" presStyleIdx="0" presStyleCnt="1"/>
      <dgm:spPr/>
    </dgm:pt>
    <dgm:pt modelId="{C6E63327-9FC3-424C-BFF6-81CFEC720776}" type="pres">
      <dgm:prSet presAssocID="{9E869360-AB31-4805-AE6B-DE69C01B436B}" presName="rect1" presStyleLbl="node1" presStyleIdx="0" presStyleCnt="4">
        <dgm:presLayoutVars>
          <dgm:chMax val="0"/>
          <dgm:chPref val="0"/>
          <dgm:bulletEnabled val="1"/>
        </dgm:presLayoutVars>
      </dgm:prSet>
      <dgm:spPr/>
      <dgm:t>
        <a:bodyPr/>
        <a:lstStyle/>
        <a:p>
          <a:endParaRPr lang="en-US"/>
        </a:p>
      </dgm:t>
    </dgm:pt>
    <dgm:pt modelId="{20C88945-5507-4B83-B58A-C594C242E588}" type="pres">
      <dgm:prSet presAssocID="{9E869360-AB31-4805-AE6B-DE69C01B436B}" presName="rect2" presStyleLbl="node1" presStyleIdx="1" presStyleCnt="4">
        <dgm:presLayoutVars>
          <dgm:chMax val="0"/>
          <dgm:chPref val="0"/>
          <dgm:bulletEnabled val="1"/>
        </dgm:presLayoutVars>
      </dgm:prSet>
      <dgm:spPr/>
      <dgm:t>
        <a:bodyPr/>
        <a:lstStyle/>
        <a:p>
          <a:endParaRPr lang="en-US"/>
        </a:p>
      </dgm:t>
    </dgm:pt>
    <dgm:pt modelId="{F3EE51B3-A38D-4DD1-9564-1101FC953156}" type="pres">
      <dgm:prSet presAssocID="{9E869360-AB31-4805-AE6B-DE69C01B436B}" presName="rect3" presStyleLbl="node1" presStyleIdx="2" presStyleCnt="4">
        <dgm:presLayoutVars>
          <dgm:chMax val="0"/>
          <dgm:chPref val="0"/>
          <dgm:bulletEnabled val="1"/>
        </dgm:presLayoutVars>
      </dgm:prSet>
      <dgm:spPr/>
      <dgm:t>
        <a:bodyPr/>
        <a:lstStyle/>
        <a:p>
          <a:endParaRPr lang="en-US"/>
        </a:p>
      </dgm:t>
    </dgm:pt>
    <dgm:pt modelId="{8B9EE843-2258-4BEA-B6B9-AF210657F3CE}" type="pres">
      <dgm:prSet presAssocID="{9E869360-AB31-4805-AE6B-DE69C01B436B}" presName="rect4" presStyleLbl="node1" presStyleIdx="3" presStyleCnt="4">
        <dgm:presLayoutVars>
          <dgm:chMax val="0"/>
          <dgm:chPref val="0"/>
          <dgm:bulletEnabled val="1"/>
        </dgm:presLayoutVars>
      </dgm:prSet>
      <dgm:spPr/>
      <dgm:t>
        <a:bodyPr/>
        <a:lstStyle/>
        <a:p>
          <a:endParaRPr lang="en-US"/>
        </a:p>
      </dgm:t>
    </dgm:pt>
  </dgm:ptLst>
  <dgm:cxnLst>
    <dgm:cxn modelId="{5CE080B7-47D8-4DDB-864C-10B00C8D4E0E}" srcId="{9E869360-AB31-4805-AE6B-DE69C01B436B}" destId="{FD894090-0746-454F-BF39-368AF7DE85F7}" srcOrd="2" destOrd="0" parTransId="{56BC635D-0655-44B8-82A5-F865CA3BE50C}" sibTransId="{B106BDB8-87D2-447B-97E6-7F30DF27CF4F}"/>
    <dgm:cxn modelId="{528D7021-EE72-478E-8530-D3BC3B65657D}" type="presOf" srcId="{9E869360-AB31-4805-AE6B-DE69C01B436B}" destId="{C0AC3348-8996-4343-ACFF-B38C823B9330}" srcOrd="0" destOrd="0" presId="urn:microsoft.com/office/officeart/2005/8/layout/matrix2"/>
    <dgm:cxn modelId="{50EBAE78-FF96-43E2-9235-8B0EBF562214}" srcId="{9E869360-AB31-4805-AE6B-DE69C01B436B}" destId="{F77144CD-B9A5-48A5-B77A-16FF0960F814}" srcOrd="1" destOrd="0" parTransId="{770ECF4F-B2B3-4E86-8731-CE704ED7E531}" sibTransId="{23E3F5A5-2835-4048-8D26-A157ED050C47}"/>
    <dgm:cxn modelId="{824ED36A-4C00-47FE-873A-5644BAC37952}" srcId="{9E869360-AB31-4805-AE6B-DE69C01B436B}" destId="{94859A1C-F34F-4268-B018-A19A500DAB03}" srcOrd="0" destOrd="0" parTransId="{019CB821-B4BC-44FF-965E-52616FF29523}" sibTransId="{F62251D1-A37E-47DD-8479-498580DD5C0B}"/>
    <dgm:cxn modelId="{C0C9F60D-C31C-4CBA-A891-D9910606AC37}" srcId="{9E869360-AB31-4805-AE6B-DE69C01B436B}" destId="{79D0177D-9C09-431D-ADAC-C0FF68A050AB}" srcOrd="3" destOrd="0" parTransId="{B4771517-7B4A-46C2-9E2E-584C9BF0DA2E}" sibTransId="{957DA3A5-A0AD-4DC8-A034-402E56FDD940}"/>
    <dgm:cxn modelId="{F5D58273-2223-4E17-912B-715259200E4B}" type="presOf" srcId="{F77144CD-B9A5-48A5-B77A-16FF0960F814}" destId="{20C88945-5507-4B83-B58A-C594C242E588}" srcOrd="0" destOrd="0" presId="urn:microsoft.com/office/officeart/2005/8/layout/matrix2"/>
    <dgm:cxn modelId="{BDE394A4-13BD-4FCC-A93B-0850AD55E2DD}" type="presOf" srcId="{FD894090-0746-454F-BF39-368AF7DE85F7}" destId="{F3EE51B3-A38D-4DD1-9564-1101FC953156}" srcOrd="0" destOrd="0" presId="urn:microsoft.com/office/officeart/2005/8/layout/matrix2"/>
    <dgm:cxn modelId="{65AB42D3-B299-4BBE-82C1-9F2D79F0E0E4}" type="presOf" srcId="{79D0177D-9C09-431D-ADAC-C0FF68A050AB}" destId="{8B9EE843-2258-4BEA-B6B9-AF210657F3CE}" srcOrd="0" destOrd="0" presId="urn:microsoft.com/office/officeart/2005/8/layout/matrix2"/>
    <dgm:cxn modelId="{71F83EA4-8F40-4E5A-AA35-1F3AFFC91A7A}" type="presOf" srcId="{94859A1C-F34F-4268-B018-A19A500DAB03}" destId="{C6E63327-9FC3-424C-BFF6-81CFEC720776}" srcOrd="0" destOrd="0" presId="urn:microsoft.com/office/officeart/2005/8/layout/matrix2"/>
    <dgm:cxn modelId="{EC661ECE-032F-4026-BB49-478CF19506EF}" type="presParOf" srcId="{C0AC3348-8996-4343-ACFF-B38C823B9330}" destId="{62D25FA4-4A6B-49C9-B336-C5367A3AAD6F}" srcOrd="0" destOrd="0" presId="urn:microsoft.com/office/officeart/2005/8/layout/matrix2"/>
    <dgm:cxn modelId="{DDFCE523-C791-4D46-9DA2-5CFF1CA78D53}" type="presParOf" srcId="{C0AC3348-8996-4343-ACFF-B38C823B9330}" destId="{C6E63327-9FC3-424C-BFF6-81CFEC720776}" srcOrd="1" destOrd="0" presId="urn:microsoft.com/office/officeart/2005/8/layout/matrix2"/>
    <dgm:cxn modelId="{F46134CC-6FF1-41D1-9C8D-C68B103E698C}" type="presParOf" srcId="{C0AC3348-8996-4343-ACFF-B38C823B9330}" destId="{20C88945-5507-4B83-B58A-C594C242E588}" srcOrd="2" destOrd="0" presId="urn:microsoft.com/office/officeart/2005/8/layout/matrix2"/>
    <dgm:cxn modelId="{62AF6BA6-C5F6-4FB6-AD09-172CA8D43B46}" type="presParOf" srcId="{C0AC3348-8996-4343-ACFF-B38C823B9330}" destId="{F3EE51B3-A38D-4DD1-9564-1101FC953156}" srcOrd="3" destOrd="0" presId="urn:microsoft.com/office/officeart/2005/8/layout/matrix2"/>
    <dgm:cxn modelId="{707118D7-9512-453B-8BC2-8A09096CEBA4}" type="presParOf" srcId="{C0AC3348-8996-4343-ACFF-B38C823B9330}" destId="{8B9EE843-2258-4BEA-B6B9-AF210657F3CE}"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AB5A52C-08F2-41DB-865D-79C9CC27B3E7}"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US"/>
        </a:p>
      </dgm:t>
    </dgm:pt>
    <dgm:pt modelId="{94E1396F-DD3B-4EF7-99CE-62F80404EDA7}">
      <dgm:prSet/>
      <dgm:spPr/>
      <dgm:t>
        <a:bodyPr/>
        <a:lstStyle/>
        <a:p>
          <a:pPr rtl="0"/>
          <a:r>
            <a:rPr lang="en-US" dirty="0" smtClean="0"/>
            <a:t>Gartner defines information governance as “the specification of decision rights and an </a:t>
          </a:r>
          <a:r>
            <a:rPr lang="en-US" b="1" i="1" dirty="0" smtClean="0"/>
            <a:t>accountability framework </a:t>
          </a:r>
          <a:r>
            <a:rPr lang="en-US" dirty="0" smtClean="0"/>
            <a:t>to encourage desirable behavior in the valuation, creation, storage, use, archival and deletion of information. It includes the processes, roles, standards and metrics that ensure the effective and efficient use of information in enabling an organization to achieve its goals”</a:t>
          </a:r>
          <a:endParaRPr lang="en-US" dirty="0"/>
        </a:p>
      </dgm:t>
    </dgm:pt>
    <dgm:pt modelId="{7871A775-E042-4A03-A9D0-E88C8820BE35}" type="parTrans" cxnId="{49254BE1-AB6C-4F42-9ACE-6352F2D16137}">
      <dgm:prSet/>
      <dgm:spPr/>
      <dgm:t>
        <a:bodyPr/>
        <a:lstStyle/>
        <a:p>
          <a:endParaRPr lang="en-US"/>
        </a:p>
      </dgm:t>
    </dgm:pt>
    <dgm:pt modelId="{2F225785-82DF-4E5F-87DC-BC93A894FE08}" type="sibTrans" cxnId="{49254BE1-AB6C-4F42-9ACE-6352F2D16137}">
      <dgm:prSet/>
      <dgm:spPr/>
      <dgm:t>
        <a:bodyPr/>
        <a:lstStyle/>
        <a:p>
          <a:endParaRPr lang="en-US"/>
        </a:p>
      </dgm:t>
    </dgm:pt>
    <dgm:pt modelId="{89B9C00E-E2C5-4522-9213-D5A101A4BAAF}" type="pres">
      <dgm:prSet presAssocID="{8AB5A52C-08F2-41DB-865D-79C9CC27B3E7}" presName="CompostProcess" presStyleCnt="0">
        <dgm:presLayoutVars>
          <dgm:dir/>
          <dgm:resizeHandles val="exact"/>
        </dgm:presLayoutVars>
      </dgm:prSet>
      <dgm:spPr/>
      <dgm:t>
        <a:bodyPr/>
        <a:lstStyle/>
        <a:p>
          <a:endParaRPr lang="en-US"/>
        </a:p>
      </dgm:t>
    </dgm:pt>
    <dgm:pt modelId="{E6A9B2EB-0646-463B-86FF-60D8A77603B2}" type="pres">
      <dgm:prSet presAssocID="{8AB5A52C-08F2-41DB-865D-79C9CC27B3E7}" presName="arrow" presStyleLbl="bgShp" presStyleIdx="0" presStyleCnt="1"/>
      <dgm:spPr/>
    </dgm:pt>
    <dgm:pt modelId="{889DCFEF-4AC1-4114-9BAD-969E6855303C}" type="pres">
      <dgm:prSet presAssocID="{8AB5A52C-08F2-41DB-865D-79C9CC27B3E7}" presName="linearProcess" presStyleCnt="0"/>
      <dgm:spPr/>
    </dgm:pt>
    <dgm:pt modelId="{A68D5DF1-70C2-4143-B25F-AED84A138BB6}" type="pres">
      <dgm:prSet presAssocID="{94E1396F-DD3B-4EF7-99CE-62F80404EDA7}" presName="textNode" presStyleLbl="node1" presStyleIdx="0" presStyleCnt="1">
        <dgm:presLayoutVars>
          <dgm:bulletEnabled val="1"/>
        </dgm:presLayoutVars>
      </dgm:prSet>
      <dgm:spPr/>
      <dgm:t>
        <a:bodyPr/>
        <a:lstStyle/>
        <a:p>
          <a:endParaRPr lang="en-US"/>
        </a:p>
      </dgm:t>
    </dgm:pt>
  </dgm:ptLst>
  <dgm:cxnLst>
    <dgm:cxn modelId="{49254BE1-AB6C-4F42-9ACE-6352F2D16137}" srcId="{8AB5A52C-08F2-41DB-865D-79C9CC27B3E7}" destId="{94E1396F-DD3B-4EF7-99CE-62F80404EDA7}" srcOrd="0" destOrd="0" parTransId="{7871A775-E042-4A03-A9D0-E88C8820BE35}" sibTransId="{2F225785-82DF-4E5F-87DC-BC93A894FE08}"/>
    <dgm:cxn modelId="{B93A1C23-5C0A-43A7-B468-137A67A7DB1B}" type="presOf" srcId="{8AB5A52C-08F2-41DB-865D-79C9CC27B3E7}" destId="{89B9C00E-E2C5-4522-9213-D5A101A4BAAF}" srcOrd="0" destOrd="0" presId="urn:microsoft.com/office/officeart/2005/8/layout/hProcess9"/>
    <dgm:cxn modelId="{0ADAF7E6-37B0-45AA-84A5-F4C4F3AD5597}" type="presOf" srcId="{94E1396F-DD3B-4EF7-99CE-62F80404EDA7}" destId="{A68D5DF1-70C2-4143-B25F-AED84A138BB6}" srcOrd="0" destOrd="0" presId="urn:microsoft.com/office/officeart/2005/8/layout/hProcess9"/>
    <dgm:cxn modelId="{E1F65E99-58DC-4262-84A1-C8F900D5EAF2}" type="presParOf" srcId="{89B9C00E-E2C5-4522-9213-D5A101A4BAAF}" destId="{E6A9B2EB-0646-463B-86FF-60D8A77603B2}" srcOrd="0" destOrd="0" presId="urn:microsoft.com/office/officeart/2005/8/layout/hProcess9"/>
    <dgm:cxn modelId="{C896C986-9C62-4773-86C0-74CA4E787C5C}" type="presParOf" srcId="{89B9C00E-E2C5-4522-9213-D5A101A4BAAF}" destId="{889DCFEF-4AC1-4114-9BAD-969E6855303C}" srcOrd="1" destOrd="0" presId="urn:microsoft.com/office/officeart/2005/8/layout/hProcess9"/>
    <dgm:cxn modelId="{7497BFC3-9C6F-4ABF-9EA8-802A8C0448DA}" type="presParOf" srcId="{889DCFEF-4AC1-4114-9BAD-969E6855303C}" destId="{A68D5DF1-70C2-4143-B25F-AED84A138BB6}" srcOrd="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11F7514-ED52-4367-835B-DB6938DEE04A}" type="doc">
      <dgm:prSet loTypeId="urn:microsoft.com/office/officeart/2005/8/layout/arrow2" loCatId="process" qsTypeId="urn:microsoft.com/office/officeart/2005/8/quickstyle/simple1" qsCatId="simple" csTypeId="urn:microsoft.com/office/officeart/2005/8/colors/colorful4" csCatId="colorful"/>
      <dgm:spPr/>
      <dgm:t>
        <a:bodyPr/>
        <a:lstStyle/>
        <a:p>
          <a:endParaRPr lang="en-US"/>
        </a:p>
      </dgm:t>
    </dgm:pt>
    <dgm:pt modelId="{4B9A8D8B-35E0-4BD4-BFF3-B92C04EEEFEE}">
      <dgm:prSet/>
      <dgm:spPr/>
      <dgm:t>
        <a:bodyPr/>
        <a:lstStyle/>
        <a:p>
          <a:pPr rtl="0"/>
          <a:r>
            <a:rPr lang="en-US" dirty="0" smtClean="0">
              <a:solidFill>
                <a:schemeClr val="tx2"/>
              </a:solidFill>
            </a:rPr>
            <a:t>Defining BYOD</a:t>
          </a:r>
          <a:endParaRPr lang="en-US" dirty="0">
            <a:solidFill>
              <a:schemeClr val="tx2"/>
            </a:solidFill>
          </a:endParaRPr>
        </a:p>
      </dgm:t>
    </dgm:pt>
    <dgm:pt modelId="{390F9388-1C20-44B0-A680-C0D3342F83DC}" type="parTrans" cxnId="{160032AA-1E35-4DEC-BE39-D2B5227A3A0A}">
      <dgm:prSet/>
      <dgm:spPr/>
      <dgm:t>
        <a:bodyPr/>
        <a:lstStyle/>
        <a:p>
          <a:endParaRPr lang="en-US"/>
        </a:p>
      </dgm:t>
    </dgm:pt>
    <dgm:pt modelId="{F7C71C07-A01F-462A-8A58-9413EEC7EFF8}" type="sibTrans" cxnId="{160032AA-1E35-4DEC-BE39-D2B5227A3A0A}">
      <dgm:prSet/>
      <dgm:spPr/>
      <dgm:t>
        <a:bodyPr/>
        <a:lstStyle/>
        <a:p>
          <a:endParaRPr lang="en-US"/>
        </a:p>
      </dgm:t>
    </dgm:pt>
    <dgm:pt modelId="{1608B7E2-B9C8-4EE3-87CE-9C55E99F71DB}">
      <dgm:prSet/>
      <dgm:spPr/>
      <dgm:t>
        <a:bodyPr/>
        <a:lstStyle/>
        <a:p>
          <a:pPr rtl="0"/>
          <a:r>
            <a:rPr lang="en-US" smtClean="0">
              <a:solidFill>
                <a:schemeClr val="tx2"/>
              </a:solidFill>
            </a:rPr>
            <a:t>The Scope of BYOD</a:t>
          </a:r>
          <a:endParaRPr lang="en-US">
            <a:solidFill>
              <a:schemeClr val="tx2"/>
            </a:solidFill>
          </a:endParaRPr>
        </a:p>
      </dgm:t>
    </dgm:pt>
    <dgm:pt modelId="{319254C0-7089-483C-9560-F22A253FA6BE}" type="parTrans" cxnId="{09CC6F93-4931-470D-ACC1-391740598B5C}">
      <dgm:prSet/>
      <dgm:spPr/>
      <dgm:t>
        <a:bodyPr/>
        <a:lstStyle/>
        <a:p>
          <a:endParaRPr lang="en-US"/>
        </a:p>
      </dgm:t>
    </dgm:pt>
    <dgm:pt modelId="{FE8C1BC1-F529-42D7-B85F-11A1E1A68DFF}" type="sibTrans" cxnId="{09CC6F93-4931-470D-ACC1-391740598B5C}">
      <dgm:prSet/>
      <dgm:spPr/>
      <dgm:t>
        <a:bodyPr/>
        <a:lstStyle/>
        <a:p>
          <a:endParaRPr lang="en-US"/>
        </a:p>
      </dgm:t>
    </dgm:pt>
    <dgm:pt modelId="{938A9D03-1E2F-46AB-99C2-FBBE9013F8A5}">
      <dgm:prSet/>
      <dgm:spPr/>
      <dgm:t>
        <a:bodyPr/>
        <a:lstStyle/>
        <a:p>
          <a:pPr rtl="0"/>
          <a:r>
            <a:rPr lang="en-US" smtClean="0">
              <a:solidFill>
                <a:schemeClr val="tx2"/>
              </a:solidFill>
            </a:rPr>
            <a:t>Security Issue Spotting</a:t>
          </a:r>
          <a:endParaRPr lang="en-US">
            <a:solidFill>
              <a:schemeClr val="tx2"/>
            </a:solidFill>
          </a:endParaRPr>
        </a:p>
      </dgm:t>
    </dgm:pt>
    <dgm:pt modelId="{464D77FD-7862-4297-9705-8D0528958021}" type="parTrans" cxnId="{D39741D3-E6E0-46C8-B9DD-965653F6441C}">
      <dgm:prSet/>
      <dgm:spPr/>
      <dgm:t>
        <a:bodyPr/>
        <a:lstStyle/>
        <a:p>
          <a:endParaRPr lang="en-US"/>
        </a:p>
      </dgm:t>
    </dgm:pt>
    <dgm:pt modelId="{729D4A74-F4B4-4A08-9083-8F9B5C25EA4E}" type="sibTrans" cxnId="{D39741D3-E6E0-46C8-B9DD-965653F6441C}">
      <dgm:prSet/>
      <dgm:spPr/>
      <dgm:t>
        <a:bodyPr/>
        <a:lstStyle/>
        <a:p>
          <a:endParaRPr lang="en-US"/>
        </a:p>
      </dgm:t>
    </dgm:pt>
    <dgm:pt modelId="{AB9F3AF6-D300-4109-BB45-B392A9A0F7E5}">
      <dgm:prSet/>
      <dgm:spPr/>
      <dgm:t>
        <a:bodyPr/>
        <a:lstStyle/>
        <a:p>
          <a:pPr rtl="0"/>
          <a:r>
            <a:rPr lang="en-US" smtClean="0">
              <a:solidFill>
                <a:schemeClr val="tx2"/>
              </a:solidFill>
            </a:rPr>
            <a:t>Privacy Issue Spotting </a:t>
          </a:r>
          <a:endParaRPr lang="en-US">
            <a:solidFill>
              <a:schemeClr val="tx2"/>
            </a:solidFill>
          </a:endParaRPr>
        </a:p>
      </dgm:t>
    </dgm:pt>
    <dgm:pt modelId="{CB932437-89EC-4742-BAB2-5D1ABB2A382B}" type="parTrans" cxnId="{30C9C9D8-CF55-4D38-B3A2-42AD98186CB5}">
      <dgm:prSet/>
      <dgm:spPr/>
      <dgm:t>
        <a:bodyPr/>
        <a:lstStyle/>
        <a:p>
          <a:endParaRPr lang="en-US"/>
        </a:p>
      </dgm:t>
    </dgm:pt>
    <dgm:pt modelId="{0966C3F3-7848-4190-8754-A7FA072CD47A}" type="sibTrans" cxnId="{30C9C9D8-CF55-4D38-B3A2-42AD98186CB5}">
      <dgm:prSet/>
      <dgm:spPr/>
      <dgm:t>
        <a:bodyPr/>
        <a:lstStyle/>
        <a:p>
          <a:endParaRPr lang="en-US"/>
        </a:p>
      </dgm:t>
    </dgm:pt>
    <dgm:pt modelId="{9514DC1C-6512-4C99-9E08-84F2E7CFCE8E}">
      <dgm:prSet/>
      <dgm:spPr/>
      <dgm:t>
        <a:bodyPr/>
        <a:lstStyle/>
        <a:p>
          <a:pPr rtl="0"/>
          <a:r>
            <a:rPr lang="en-US" dirty="0" smtClean="0">
              <a:solidFill>
                <a:schemeClr val="tx2"/>
              </a:solidFill>
            </a:rPr>
            <a:t>Components of a BYOD program</a:t>
          </a:r>
          <a:endParaRPr lang="en-US" dirty="0">
            <a:solidFill>
              <a:schemeClr val="tx2"/>
            </a:solidFill>
          </a:endParaRPr>
        </a:p>
      </dgm:t>
    </dgm:pt>
    <dgm:pt modelId="{6B06E193-046D-46EF-846C-084DBEF47E0C}" type="parTrans" cxnId="{78186E5D-989B-425D-8C86-0C4581205B40}">
      <dgm:prSet/>
      <dgm:spPr/>
      <dgm:t>
        <a:bodyPr/>
        <a:lstStyle/>
        <a:p>
          <a:endParaRPr lang="en-US"/>
        </a:p>
      </dgm:t>
    </dgm:pt>
    <dgm:pt modelId="{952A00A2-2DCE-4116-A8B8-74400CCB2A87}" type="sibTrans" cxnId="{78186E5D-989B-425D-8C86-0C4581205B40}">
      <dgm:prSet/>
      <dgm:spPr/>
      <dgm:t>
        <a:bodyPr/>
        <a:lstStyle/>
        <a:p>
          <a:endParaRPr lang="en-US"/>
        </a:p>
      </dgm:t>
    </dgm:pt>
    <dgm:pt modelId="{AC55C592-1A3B-418F-9A49-1B544BFD2CCE}">
      <dgm:prSet/>
      <dgm:spPr/>
      <dgm:t>
        <a:bodyPr/>
        <a:lstStyle/>
        <a:p>
          <a:endParaRPr lang="en-US"/>
        </a:p>
      </dgm:t>
    </dgm:pt>
    <dgm:pt modelId="{185A0120-FF8D-4CAC-B697-09524ACAFEA4}" type="parTrans" cxnId="{852F75D9-357F-44DA-8987-E0DFAD1CD343}">
      <dgm:prSet/>
      <dgm:spPr/>
      <dgm:t>
        <a:bodyPr/>
        <a:lstStyle/>
        <a:p>
          <a:endParaRPr lang="en-US"/>
        </a:p>
      </dgm:t>
    </dgm:pt>
    <dgm:pt modelId="{37878064-9940-4270-8DAE-C81FE2CFFFE1}" type="sibTrans" cxnId="{852F75D9-357F-44DA-8987-E0DFAD1CD343}">
      <dgm:prSet/>
      <dgm:spPr/>
      <dgm:t>
        <a:bodyPr/>
        <a:lstStyle/>
        <a:p>
          <a:endParaRPr lang="en-US"/>
        </a:p>
      </dgm:t>
    </dgm:pt>
    <dgm:pt modelId="{FB6C7784-E131-47E2-B782-96F551FA8561}" type="pres">
      <dgm:prSet presAssocID="{511F7514-ED52-4367-835B-DB6938DEE04A}" presName="arrowDiagram" presStyleCnt="0">
        <dgm:presLayoutVars>
          <dgm:chMax val="5"/>
          <dgm:dir/>
          <dgm:resizeHandles val="exact"/>
        </dgm:presLayoutVars>
      </dgm:prSet>
      <dgm:spPr/>
      <dgm:t>
        <a:bodyPr/>
        <a:lstStyle/>
        <a:p>
          <a:endParaRPr lang="en-US"/>
        </a:p>
      </dgm:t>
    </dgm:pt>
    <dgm:pt modelId="{9B90E6E8-D8B9-4A8A-8A76-72B9CE74417E}" type="pres">
      <dgm:prSet presAssocID="{511F7514-ED52-4367-835B-DB6938DEE04A}" presName="arrow" presStyleLbl="bgShp" presStyleIdx="0" presStyleCnt="1"/>
      <dgm:spPr/>
    </dgm:pt>
    <dgm:pt modelId="{19EBBE3B-4839-4677-9B8B-4FA5BBD4FF2E}" type="pres">
      <dgm:prSet presAssocID="{511F7514-ED52-4367-835B-DB6938DEE04A}" presName="arrowDiagram5" presStyleCnt="0"/>
      <dgm:spPr/>
    </dgm:pt>
    <dgm:pt modelId="{5E0B00F3-3EB1-4371-8F54-9D8446A813A1}" type="pres">
      <dgm:prSet presAssocID="{4B9A8D8B-35E0-4BD4-BFF3-B92C04EEEFEE}" presName="bullet5a" presStyleLbl="node1" presStyleIdx="0" presStyleCnt="5"/>
      <dgm:spPr/>
    </dgm:pt>
    <dgm:pt modelId="{96BF458C-6ED1-4602-AF13-6D235BAB749D}" type="pres">
      <dgm:prSet presAssocID="{4B9A8D8B-35E0-4BD4-BFF3-B92C04EEEFEE}" presName="textBox5a" presStyleLbl="revTx" presStyleIdx="0" presStyleCnt="5">
        <dgm:presLayoutVars>
          <dgm:bulletEnabled val="1"/>
        </dgm:presLayoutVars>
      </dgm:prSet>
      <dgm:spPr/>
      <dgm:t>
        <a:bodyPr/>
        <a:lstStyle/>
        <a:p>
          <a:endParaRPr lang="en-US"/>
        </a:p>
      </dgm:t>
    </dgm:pt>
    <dgm:pt modelId="{E70134E0-EADA-4514-ADE8-8FAB9D48FA0D}" type="pres">
      <dgm:prSet presAssocID="{1608B7E2-B9C8-4EE3-87CE-9C55E99F71DB}" presName="bullet5b" presStyleLbl="node1" presStyleIdx="1" presStyleCnt="5"/>
      <dgm:spPr/>
    </dgm:pt>
    <dgm:pt modelId="{4C57DD35-6DBF-469D-836B-B485A45A0A6E}" type="pres">
      <dgm:prSet presAssocID="{1608B7E2-B9C8-4EE3-87CE-9C55E99F71DB}" presName="textBox5b" presStyleLbl="revTx" presStyleIdx="1" presStyleCnt="5">
        <dgm:presLayoutVars>
          <dgm:bulletEnabled val="1"/>
        </dgm:presLayoutVars>
      </dgm:prSet>
      <dgm:spPr/>
      <dgm:t>
        <a:bodyPr/>
        <a:lstStyle/>
        <a:p>
          <a:endParaRPr lang="en-US"/>
        </a:p>
      </dgm:t>
    </dgm:pt>
    <dgm:pt modelId="{98A68D2C-BE33-4281-BE63-510AEF5D5910}" type="pres">
      <dgm:prSet presAssocID="{938A9D03-1E2F-46AB-99C2-FBBE9013F8A5}" presName="bullet5c" presStyleLbl="node1" presStyleIdx="2" presStyleCnt="5"/>
      <dgm:spPr/>
    </dgm:pt>
    <dgm:pt modelId="{96B21BAB-343F-44CD-9012-F291CA44A031}" type="pres">
      <dgm:prSet presAssocID="{938A9D03-1E2F-46AB-99C2-FBBE9013F8A5}" presName="textBox5c" presStyleLbl="revTx" presStyleIdx="2" presStyleCnt="5">
        <dgm:presLayoutVars>
          <dgm:bulletEnabled val="1"/>
        </dgm:presLayoutVars>
      </dgm:prSet>
      <dgm:spPr/>
      <dgm:t>
        <a:bodyPr/>
        <a:lstStyle/>
        <a:p>
          <a:endParaRPr lang="en-US"/>
        </a:p>
      </dgm:t>
    </dgm:pt>
    <dgm:pt modelId="{15E8FFBC-3C7E-488B-9D94-403D2ADC23BB}" type="pres">
      <dgm:prSet presAssocID="{AB9F3AF6-D300-4109-BB45-B392A9A0F7E5}" presName="bullet5d" presStyleLbl="node1" presStyleIdx="3" presStyleCnt="5"/>
      <dgm:spPr/>
    </dgm:pt>
    <dgm:pt modelId="{64BE442C-A459-4476-863F-ADAD64C29C12}" type="pres">
      <dgm:prSet presAssocID="{AB9F3AF6-D300-4109-BB45-B392A9A0F7E5}" presName="textBox5d" presStyleLbl="revTx" presStyleIdx="3" presStyleCnt="5">
        <dgm:presLayoutVars>
          <dgm:bulletEnabled val="1"/>
        </dgm:presLayoutVars>
      </dgm:prSet>
      <dgm:spPr/>
      <dgm:t>
        <a:bodyPr/>
        <a:lstStyle/>
        <a:p>
          <a:endParaRPr lang="en-US"/>
        </a:p>
      </dgm:t>
    </dgm:pt>
    <dgm:pt modelId="{CB6ECC7D-1B9A-49D5-A233-314F3AE45525}" type="pres">
      <dgm:prSet presAssocID="{9514DC1C-6512-4C99-9E08-84F2E7CFCE8E}" presName="bullet5e" presStyleLbl="node1" presStyleIdx="4" presStyleCnt="5"/>
      <dgm:spPr/>
      <dgm:t>
        <a:bodyPr/>
        <a:lstStyle/>
        <a:p>
          <a:endParaRPr lang="en-US"/>
        </a:p>
      </dgm:t>
    </dgm:pt>
    <dgm:pt modelId="{115CA0F9-C7E1-41D0-8CBC-EF979A8F40F3}" type="pres">
      <dgm:prSet presAssocID="{9514DC1C-6512-4C99-9E08-84F2E7CFCE8E}" presName="textBox5e" presStyleLbl="revTx" presStyleIdx="4" presStyleCnt="5" custLinFactNeighborX="-676" custLinFactNeighborY="3108">
        <dgm:presLayoutVars>
          <dgm:bulletEnabled val="1"/>
        </dgm:presLayoutVars>
      </dgm:prSet>
      <dgm:spPr/>
      <dgm:t>
        <a:bodyPr/>
        <a:lstStyle/>
        <a:p>
          <a:endParaRPr lang="en-US"/>
        </a:p>
      </dgm:t>
    </dgm:pt>
  </dgm:ptLst>
  <dgm:cxnLst>
    <dgm:cxn modelId="{852F75D9-357F-44DA-8987-E0DFAD1CD343}" srcId="{511F7514-ED52-4367-835B-DB6938DEE04A}" destId="{AC55C592-1A3B-418F-9A49-1B544BFD2CCE}" srcOrd="5" destOrd="0" parTransId="{185A0120-FF8D-4CAC-B697-09524ACAFEA4}" sibTransId="{37878064-9940-4270-8DAE-C81FE2CFFFE1}"/>
    <dgm:cxn modelId="{9E4F9796-EFCD-4487-AD94-DB9D737F9882}" type="presOf" srcId="{511F7514-ED52-4367-835B-DB6938DEE04A}" destId="{FB6C7784-E131-47E2-B782-96F551FA8561}" srcOrd="0" destOrd="0" presId="urn:microsoft.com/office/officeart/2005/8/layout/arrow2"/>
    <dgm:cxn modelId="{30C9C9D8-CF55-4D38-B3A2-42AD98186CB5}" srcId="{511F7514-ED52-4367-835B-DB6938DEE04A}" destId="{AB9F3AF6-D300-4109-BB45-B392A9A0F7E5}" srcOrd="3" destOrd="0" parTransId="{CB932437-89EC-4742-BAB2-5D1ABB2A382B}" sibTransId="{0966C3F3-7848-4190-8754-A7FA072CD47A}"/>
    <dgm:cxn modelId="{160032AA-1E35-4DEC-BE39-D2B5227A3A0A}" srcId="{511F7514-ED52-4367-835B-DB6938DEE04A}" destId="{4B9A8D8B-35E0-4BD4-BFF3-B92C04EEEFEE}" srcOrd="0" destOrd="0" parTransId="{390F9388-1C20-44B0-A680-C0D3342F83DC}" sibTransId="{F7C71C07-A01F-462A-8A58-9413EEC7EFF8}"/>
    <dgm:cxn modelId="{09CC6F93-4931-470D-ACC1-391740598B5C}" srcId="{511F7514-ED52-4367-835B-DB6938DEE04A}" destId="{1608B7E2-B9C8-4EE3-87CE-9C55E99F71DB}" srcOrd="1" destOrd="0" parTransId="{319254C0-7089-483C-9560-F22A253FA6BE}" sibTransId="{FE8C1BC1-F529-42D7-B85F-11A1E1A68DFF}"/>
    <dgm:cxn modelId="{BC0D8D27-5BD8-4A05-ACD5-A2E380258FD8}" type="presOf" srcId="{1608B7E2-B9C8-4EE3-87CE-9C55E99F71DB}" destId="{4C57DD35-6DBF-469D-836B-B485A45A0A6E}" srcOrd="0" destOrd="0" presId="urn:microsoft.com/office/officeart/2005/8/layout/arrow2"/>
    <dgm:cxn modelId="{E80B01CE-B5DB-4DEE-9476-E35FBD63135B}" type="presOf" srcId="{938A9D03-1E2F-46AB-99C2-FBBE9013F8A5}" destId="{96B21BAB-343F-44CD-9012-F291CA44A031}" srcOrd="0" destOrd="0" presId="urn:microsoft.com/office/officeart/2005/8/layout/arrow2"/>
    <dgm:cxn modelId="{D39741D3-E6E0-46C8-B9DD-965653F6441C}" srcId="{511F7514-ED52-4367-835B-DB6938DEE04A}" destId="{938A9D03-1E2F-46AB-99C2-FBBE9013F8A5}" srcOrd="2" destOrd="0" parTransId="{464D77FD-7862-4297-9705-8D0528958021}" sibTransId="{729D4A74-F4B4-4A08-9083-8F9B5C25EA4E}"/>
    <dgm:cxn modelId="{EDF84D0E-C3F6-475A-A39C-1D8C58DE138E}" type="presOf" srcId="{4B9A8D8B-35E0-4BD4-BFF3-B92C04EEEFEE}" destId="{96BF458C-6ED1-4602-AF13-6D235BAB749D}" srcOrd="0" destOrd="0" presId="urn:microsoft.com/office/officeart/2005/8/layout/arrow2"/>
    <dgm:cxn modelId="{1617B32C-641C-4574-A280-7B8FA978E5BB}" type="presOf" srcId="{AB9F3AF6-D300-4109-BB45-B392A9A0F7E5}" destId="{64BE442C-A459-4476-863F-ADAD64C29C12}" srcOrd="0" destOrd="0" presId="urn:microsoft.com/office/officeart/2005/8/layout/arrow2"/>
    <dgm:cxn modelId="{58D4A8B7-9519-462B-8775-ECACC13721EB}" type="presOf" srcId="{9514DC1C-6512-4C99-9E08-84F2E7CFCE8E}" destId="{115CA0F9-C7E1-41D0-8CBC-EF979A8F40F3}" srcOrd="0" destOrd="0" presId="urn:microsoft.com/office/officeart/2005/8/layout/arrow2"/>
    <dgm:cxn modelId="{78186E5D-989B-425D-8C86-0C4581205B40}" srcId="{511F7514-ED52-4367-835B-DB6938DEE04A}" destId="{9514DC1C-6512-4C99-9E08-84F2E7CFCE8E}" srcOrd="4" destOrd="0" parTransId="{6B06E193-046D-46EF-846C-084DBEF47E0C}" sibTransId="{952A00A2-2DCE-4116-A8B8-74400CCB2A87}"/>
    <dgm:cxn modelId="{AA4CE8A0-3637-4C18-B137-D8DAF746119E}" type="presParOf" srcId="{FB6C7784-E131-47E2-B782-96F551FA8561}" destId="{9B90E6E8-D8B9-4A8A-8A76-72B9CE74417E}" srcOrd="0" destOrd="0" presId="urn:microsoft.com/office/officeart/2005/8/layout/arrow2"/>
    <dgm:cxn modelId="{3604A076-D12E-4786-B7E0-E1B3E4518263}" type="presParOf" srcId="{FB6C7784-E131-47E2-B782-96F551FA8561}" destId="{19EBBE3B-4839-4677-9B8B-4FA5BBD4FF2E}" srcOrd="1" destOrd="0" presId="urn:microsoft.com/office/officeart/2005/8/layout/arrow2"/>
    <dgm:cxn modelId="{97148D37-6E29-4842-A382-FBCF34C3827D}" type="presParOf" srcId="{19EBBE3B-4839-4677-9B8B-4FA5BBD4FF2E}" destId="{5E0B00F3-3EB1-4371-8F54-9D8446A813A1}" srcOrd="0" destOrd="0" presId="urn:microsoft.com/office/officeart/2005/8/layout/arrow2"/>
    <dgm:cxn modelId="{F691D187-3E4C-41C6-AC07-FB3C8352E8D8}" type="presParOf" srcId="{19EBBE3B-4839-4677-9B8B-4FA5BBD4FF2E}" destId="{96BF458C-6ED1-4602-AF13-6D235BAB749D}" srcOrd="1" destOrd="0" presId="urn:microsoft.com/office/officeart/2005/8/layout/arrow2"/>
    <dgm:cxn modelId="{5AAEF49B-2EF8-403E-A6CE-535CBA69819C}" type="presParOf" srcId="{19EBBE3B-4839-4677-9B8B-4FA5BBD4FF2E}" destId="{E70134E0-EADA-4514-ADE8-8FAB9D48FA0D}" srcOrd="2" destOrd="0" presId="urn:microsoft.com/office/officeart/2005/8/layout/arrow2"/>
    <dgm:cxn modelId="{C83535BD-586C-4BC4-9D75-06FF9B2A9D69}" type="presParOf" srcId="{19EBBE3B-4839-4677-9B8B-4FA5BBD4FF2E}" destId="{4C57DD35-6DBF-469D-836B-B485A45A0A6E}" srcOrd="3" destOrd="0" presId="urn:microsoft.com/office/officeart/2005/8/layout/arrow2"/>
    <dgm:cxn modelId="{985BBB9A-634A-48BF-9A83-9064B860B553}" type="presParOf" srcId="{19EBBE3B-4839-4677-9B8B-4FA5BBD4FF2E}" destId="{98A68D2C-BE33-4281-BE63-510AEF5D5910}" srcOrd="4" destOrd="0" presId="urn:microsoft.com/office/officeart/2005/8/layout/arrow2"/>
    <dgm:cxn modelId="{CDC2B8D3-8C76-426B-921E-BD80F349BECD}" type="presParOf" srcId="{19EBBE3B-4839-4677-9B8B-4FA5BBD4FF2E}" destId="{96B21BAB-343F-44CD-9012-F291CA44A031}" srcOrd="5" destOrd="0" presId="urn:microsoft.com/office/officeart/2005/8/layout/arrow2"/>
    <dgm:cxn modelId="{DBB413E8-B60C-4126-9C2A-BFF7E15529C4}" type="presParOf" srcId="{19EBBE3B-4839-4677-9B8B-4FA5BBD4FF2E}" destId="{15E8FFBC-3C7E-488B-9D94-403D2ADC23BB}" srcOrd="6" destOrd="0" presId="urn:microsoft.com/office/officeart/2005/8/layout/arrow2"/>
    <dgm:cxn modelId="{17406810-AF52-4921-8095-E46F84588F39}" type="presParOf" srcId="{19EBBE3B-4839-4677-9B8B-4FA5BBD4FF2E}" destId="{64BE442C-A459-4476-863F-ADAD64C29C12}" srcOrd="7" destOrd="0" presId="urn:microsoft.com/office/officeart/2005/8/layout/arrow2"/>
    <dgm:cxn modelId="{79913F5A-D03A-4DE8-9463-BAFFD0E3CDEF}" type="presParOf" srcId="{19EBBE3B-4839-4677-9B8B-4FA5BBD4FF2E}" destId="{CB6ECC7D-1B9A-49D5-A233-314F3AE45525}" srcOrd="8" destOrd="0" presId="urn:microsoft.com/office/officeart/2005/8/layout/arrow2"/>
    <dgm:cxn modelId="{808AE89D-CB8E-42A2-848E-AE73134E16D1}" type="presParOf" srcId="{19EBBE3B-4839-4677-9B8B-4FA5BBD4FF2E}" destId="{115CA0F9-C7E1-41D0-8CBC-EF979A8F40F3}"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BCD8FB-62A0-4933-8600-0B405CFDFE80}">
      <dsp:nvSpPr>
        <dsp:cNvPr id="0" name=""/>
        <dsp:cNvSpPr/>
      </dsp:nvSpPr>
      <dsp:spPr>
        <a:xfrm>
          <a:off x="-5116967" y="-783865"/>
          <a:ext cx="6093694" cy="6093694"/>
        </a:xfrm>
        <a:prstGeom prst="blockArc">
          <a:avLst>
            <a:gd name="adj1" fmla="val 18900000"/>
            <a:gd name="adj2" fmla="val 2700000"/>
            <a:gd name="adj3" fmla="val 354"/>
          </a:avLst>
        </a:pr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CC8066-6111-4123-B257-DFFA9EF504BF}">
      <dsp:nvSpPr>
        <dsp:cNvPr id="0" name=""/>
        <dsp:cNvSpPr/>
      </dsp:nvSpPr>
      <dsp:spPr>
        <a:xfrm>
          <a:off x="628203" y="452596"/>
          <a:ext cx="7538938" cy="90519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48260" rIns="48260" bIns="48260" numCol="1" spcCol="1270" anchor="ctr" anchorCtr="0">
          <a:noAutofit/>
        </a:bodyPr>
        <a:lstStyle/>
        <a:p>
          <a:pPr lvl="0" algn="l" defTabSz="844550" rtl="0">
            <a:lnSpc>
              <a:spcPct val="90000"/>
            </a:lnSpc>
            <a:spcBef>
              <a:spcPct val="0"/>
            </a:spcBef>
            <a:spcAft>
              <a:spcPct val="35000"/>
            </a:spcAft>
          </a:pPr>
          <a:r>
            <a:rPr lang="en-US" sz="1900" kern="1200" dirty="0" smtClean="0"/>
            <a:t>Relatively new phenomena</a:t>
          </a:r>
          <a:endParaRPr lang="en-US" sz="1900" kern="1200" dirty="0"/>
        </a:p>
      </dsp:txBody>
      <dsp:txXfrm>
        <a:off x="628203" y="452596"/>
        <a:ext cx="7538938" cy="905192"/>
      </dsp:txXfrm>
    </dsp:sp>
    <dsp:sp modelId="{F8695866-C0D5-40FE-BB3C-89D2B8D72360}">
      <dsp:nvSpPr>
        <dsp:cNvPr id="0" name=""/>
        <dsp:cNvSpPr/>
      </dsp:nvSpPr>
      <dsp:spPr>
        <a:xfrm>
          <a:off x="62458" y="339447"/>
          <a:ext cx="1131490" cy="1131490"/>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CD40B6F-8C4C-42E8-B230-10C65F1A7064}">
      <dsp:nvSpPr>
        <dsp:cNvPr id="0" name=""/>
        <dsp:cNvSpPr/>
      </dsp:nvSpPr>
      <dsp:spPr>
        <a:xfrm>
          <a:off x="957241" y="1810385"/>
          <a:ext cx="7209900" cy="905192"/>
        </a:xfrm>
        <a:prstGeom prst="rect">
          <a:avLst/>
        </a:prstGeom>
        <a:solidFill>
          <a:schemeClr val="accent3">
            <a:hueOff val="-1939336"/>
            <a:satOff val="26777"/>
            <a:lumOff val="-1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48260" rIns="48260" bIns="48260" numCol="1" spcCol="1270" anchor="ctr" anchorCtr="0">
          <a:noAutofit/>
        </a:bodyPr>
        <a:lstStyle/>
        <a:p>
          <a:pPr lvl="0" algn="l" defTabSz="844550" rtl="0">
            <a:lnSpc>
              <a:spcPct val="90000"/>
            </a:lnSpc>
            <a:spcBef>
              <a:spcPct val="0"/>
            </a:spcBef>
            <a:spcAft>
              <a:spcPct val="35000"/>
            </a:spcAft>
          </a:pPr>
          <a:r>
            <a:rPr lang="en-US" sz="1900" kern="1200" dirty="0" smtClean="0"/>
            <a:t>Cell phones have been in workplaces for years, but huge increase in use of smart phones and tablets raise new issues re: safety, security, privacy, and wage and hour compliance</a:t>
          </a:r>
          <a:endParaRPr lang="en-US" sz="1900" kern="1200" dirty="0"/>
        </a:p>
      </dsp:txBody>
      <dsp:txXfrm>
        <a:off x="957241" y="1810385"/>
        <a:ext cx="7209900" cy="905192"/>
      </dsp:txXfrm>
    </dsp:sp>
    <dsp:sp modelId="{3B1E83CA-98BF-404A-B5EC-52D3C14E0FA2}">
      <dsp:nvSpPr>
        <dsp:cNvPr id="0" name=""/>
        <dsp:cNvSpPr/>
      </dsp:nvSpPr>
      <dsp:spPr>
        <a:xfrm>
          <a:off x="391495" y="1697236"/>
          <a:ext cx="1131490" cy="1131490"/>
        </a:xfrm>
        <a:prstGeom prst="ellipse">
          <a:avLst/>
        </a:prstGeom>
        <a:solidFill>
          <a:schemeClr val="lt1">
            <a:hueOff val="0"/>
            <a:satOff val="0"/>
            <a:lumOff val="0"/>
            <a:alphaOff val="0"/>
          </a:schemeClr>
        </a:solidFill>
        <a:ln w="25400" cap="flat" cmpd="sng" algn="ctr">
          <a:solidFill>
            <a:schemeClr val="accent3">
              <a:hueOff val="-1939336"/>
              <a:satOff val="26777"/>
              <a:lumOff val="-1177"/>
              <a:alphaOff val="0"/>
            </a:schemeClr>
          </a:solidFill>
          <a:prstDash val="solid"/>
        </a:ln>
        <a:effectLst/>
      </dsp:spPr>
      <dsp:style>
        <a:lnRef idx="2">
          <a:scrgbClr r="0" g="0" b="0"/>
        </a:lnRef>
        <a:fillRef idx="1">
          <a:scrgbClr r="0" g="0" b="0"/>
        </a:fillRef>
        <a:effectRef idx="0">
          <a:scrgbClr r="0" g="0" b="0"/>
        </a:effectRef>
        <a:fontRef idx="minor"/>
      </dsp:style>
    </dsp:sp>
    <dsp:sp modelId="{A7727B47-CAC1-49CD-80F4-9973CB26F45E}">
      <dsp:nvSpPr>
        <dsp:cNvPr id="0" name=""/>
        <dsp:cNvSpPr/>
      </dsp:nvSpPr>
      <dsp:spPr>
        <a:xfrm>
          <a:off x="628203" y="3168174"/>
          <a:ext cx="7538938" cy="905192"/>
        </a:xfrm>
        <a:prstGeom prst="rect">
          <a:avLst/>
        </a:prstGeom>
        <a:solidFill>
          <a:schemeClr val="accent3">
            <a:hueOff val="-3878673"/>
            <a:satOff val="53555"/>
            <a:lumOff val="-23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48260" rIns="48260" bIns="48260" numCol="1" spcCol="1270" anchor="ctr" anchorCtr="0">
          <a:noAutofit/>
        </a:bodyPr>
        <a:lstStyle/>
        <a:p>
          <a:pPr lvl="0" algn="l" defTabSz="844550" rtl="0">
            <a:lnSpc>
              <a:spcPct val="90000"/>
            </a:lnSpc>
            <a:spcBef>
              <a:spcPct val="0"/>
            </a:spcBef>
            <a:spcAft>
              <a:spcPct val="35000"/>
            </a:spcAft>
          </a:pPr>
          <a:r>
            <a:rPr lang="en-US" sz="1900" kern="1200" dirty="0" smtClean="0"/>
            <a:t>Issues and resolutions vary by company</a:t>
          </a:r>
          <a:endParaRPr lang="en-US" sz="1900" kern="1200" dirty="0"/>
        </a:p>
      </dsp:txBody>
      <dsp:txXfrm>
        <a:off x="628203" y="3168174"/>
        <a:ext cx="7538938" cy="905192"/>
      </dsp:txXfrm>
    </dsp:sp>
    <dsp:sp modelId="{94188833-2386-4C06-9090-366CB9EC6F4A}">
      <dsp:nvSpPr>
        <dsp:cNvPr id="0" name=""/>
        <dsp:cNvSpPr/>
      </dsp:nvSpPr>
      <dsp:spPr>
        <a:xfrm>
          <a:off x="62458" y="3055025"/>
          <a:ext cx="1131490" cy="1131490"/>
        </a:xfrm>
        <a:prstGeom prst="ellipse">
          <a:avLst/>
        </a:prstGeom>
        <a:solidFill>
          <a:schemeClr val="lt1">
            <a:hueOff val="0"/>
            <a:satOff val="0"/>
            <a:lumOff val="0"/>
            <a:alphaOff val="0"/>
          </a:schemeClr>
        </a:solidFill>
        <a:ln w="25400" cap="flat" cmpd="sng" algn="ctr">
          <a:solidFill>
            <a:schemeClr val="accent3">
              <a:hueOff val="-3878673"/>
              <a:satOff val="53555"/>
              <a:lumOff val="-2353"/>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6C9905-3DF3-446B-A6F0-CB633187660B}">
      <dsp:nvSpPr>
        <dsp:cNvPr id="0" name=""/>
        <dsp:cNvSpPr/>
      </dsp:nvSpPr>
      <dsp:spPr>
        <a:xfrm>
          <a:off x="1061" y="304797"/>
          <a:ext cx="2419052" cy="967620"/>
        </a:xfrm>
        <a:prstGeom prst="homePlate">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90678" tIns="45339" rIns="22670" bIns="45339" numCol="1" spcCol="1270" anchor="ctr" anchorCtr="0">
          <a:noAutofit/>
        </a:bodyPr>
        <a:lstStyle/>
        <a:p>
          <a:pPr lvl="0" algn="ctr" defTabSz="755650">
            <a:lnSpc>
              <a:spcPct val="90000"/>
            </a:lnSpc>
            <a:spcBef>
              <a:spcPct val="0"/>
            </a:spcBef>
            <a:spcAft>
              <a:spcPct val="35000"/>
            </a:spcAft>
          </a:pPr>
          <a:r>
            <a:rPr lang="en-US" sz="1700" kern="1200" dirty="0" smtClean="0"/>
            <a:t>Mainframe</a:t>
          </a:r>
          <a:endParaRPr lang="en-US" sz="1700" kern="1200" dirty="0"/>
        </a:p>
      </dsp:txBody>
      <dsp:txXfrm>
        <a:off x="1061" y="304797"/>
        <a:ext cx="2177147" cy="967620"/>
      </dsp:txXfrm>
    </dsp:sp>
    <dsp:sp modelId="{3B161E93-7030-4DFD-B627-8488B7F6A983}">
      <dsp:nvSpPr>
        <dsp:cNvPr id="0" name=""/>
        <dsp:cNvSpPr/>
      </dsp:nvSpPr>
      <dsp:spPr>
        <a:xfrm>
          <a:off x="1924348" y="304797"/>
          <a:ext cx="2419052" cy="967620"/>
        </a:xfrm>
        <a:prstGeom prst="chevron">
          <a:avLst/>
        </a:prstGeom>
        <a:solidFill>
          <a:schemeClr val="accent6"/>
        </a:solidFill>
        <a:ln w="25400" cap="flat"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en-US" sz="1700" kern="1200" dirty="0" smtClean="0"/>
            <a:t>Client/Server</a:t>
          </a:r>
          <a:endParaRPr lang="en-US" sz="1700" kern="1200" dirty="0"/>
        </a:p>
      </dsp:txBody>
      <dsp:txXfrm>
        <a:off x="2408158" y="304797"/>
        <a:ext cx="1451432" cy="967620"/>
      </dsp:txXfrm>
    </dsp:sp>
    <dsp:sp modelId="{9D51A658-0437-4742-93A4-CFECCD4F1DEF}">
      <dsp:nvSpPr>
        <dsp:cNvPr id="0" name=""/>
        <dsp:cNvSpPr/>
      </dsp:nvSpPr>
      <dsp:spPr>
        <a:xfrm>
          <a:off x="3886199" y="304797"/>
          <a:ext cx="2419052" cy="967620"/>
        </a:xfrm>
        <a:prstGeom prst="chevron">
          <a:avLst/>
        </a:prstGeom>
        <a:solidFill>
          <a:schemeClr val="accent4"/>
        </a:solidFill>
        <a:ln w="25400" cap="flat" cmpd="sng" algn="ctr">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en-US" sz="1700" kern="1200" dirty="0" smtClean="0"/>
            <a:t>Internet</a:t>
          </a:r>
          <a:endParaRPr lang="en-US" sz="1700" kern="1200" dirty="0"/>
        </a:p>
      </dsp:txBody>
      <dsp:txXfrm>
        <a:off x="4370009" y="304797"/>
        <a:ext cx="1451432" cy="967620"/>
      </dsp:txXfrm>
    </dsp:sp>
    <dsp:sp modelId="{EAED7CAD-2285-4382-A341-4E2C432DD73A}">
      <dsp:nvSpPr>
        <dsp:cNvPr id="0" name=""/>
        <dsp:cNvSpPr/>
      </dsp:nvSpPr>
      <dsp:spPr>
        <a:xfrm>
          <a:off x="5805756" y="304797"/>
          <a:ext cx="2419052" cy="967620"/>
        </a:xfrm>
        <a:prstGeom prst="chevron">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68009" tIns="45339" rIns="22670" bIns="45339" numCol="1" spcCol="1270" anchor="ctr" anchorCtr="0">
          <a:noAutofit/>
        </a:bodyPr>
        <a:lstStyle/>
        <a:p>
          <a:pPr lvl="0" algn="ctr" defTabSz="755650">
            <a:lnSpc>
              <a:spcPct val="90000"/>
            </a:lnSpc>
            <a:spcBef>
              <a:spcPct val="0"/>
            </a:spcBef>
            <a:spcAft>
              <a:spcPct val="35000"/>
            </a:spcAft>
          </a:pPr>
          <a:r>
            <a:rPr lang="en-US" sz="1700" kern="1200" dirty="0" smtClean="0"/>
            <a:t>Mobile, Social, Big Data &amp; the Cloud</a:t>
          </a:r>
          <a:endParaRPr lang="en-US" sz="1700" kern="1200" dirty="0"/>
        </a:p>
      </dsp:txBody>
      <dsp:txXfrm>
        <a:off x="6289566" y="304797"/>
        <a:ext cx="1451432" cy="9676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555892-2531-4A78-AFF8-17DB3AAFC0DF}">
      <dsp:nvSpPr>
        <dsp:cNvPr id="0" name=""/>
        <dsp:cNvSpPr/>
      </dsp:nvSpPr>
      <dsp:spPr>
        <a:xfrm rot="5400000">
          <a:off x="-1455261" y="1455261"/>
          <a:ext cx="4525963" cy="1615440"/>
        </a:xfrm>
        <a:prstGeom prst="chevron">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rtl="0">
            <a:lnSpc>
              <a:spcPct val="90000"/>
            </a:lnSpc>
            <a:spcBef>
              <a:spcPct val="0"/>
            </a:spcBef>
            <a:spcAft>
              <a:spcPct val="35000"/>
            </a:spcAft>
          </a:pPr>
          <a:r>
            <a:rPr lang="en-US" sz="2900" kern="1200" smtClean="0"/>
            <a:t>What’s Driving BYOD Adoption?</a:t>
          </a:r>
          <a:endParaRPr lang="en-US" sz="2900" kern="1200"/>
        </a:p>
      </dsp:txBody>
      <dsp:txXfrm rot="-5400000">
        <a:off x="0" y="807720"/>
        <a:ext cx="1615440" cy="2910523"/>
      </dsp:txXfrm>
    </dsp:sp>
    <dsp:sp modelId="{BCA93782-920F-4307-BB9F-A90E58364DE6}">
      <dsp:nvSpPr>
        <dsp:cNvPr id="0" name=""/>
        <dsp:cNvSpPr/>
      </dsp:nvSpPr>
      <dsp:spPr>
        <a:xfrm rot="5400000">
          <a:off x="967898" y="647541"/>
          <a:ext cx="3718243" cy="2423160"/>
        </a:xfrm>
        <a:prstGeom prst="round2Same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err="1" smtClean="0">
              <a:solidFill>
                <a:schemeClr val="accent1"/>
              </a:solidFill>
            </a:rPr>
            <a:t>Consumerization</a:t>
          </a:r>
          <a:r>
            <a:rPr lang="en-US" sz="1700" kern="1200" dirty="0" smtClean="0">
              <a:solidFill>
                <a:schemeClr val="accent1"/>
              </a:solidFill>
            </a:rPr>
            <a:t> of IT</a:t>
          </a:r>
          <a:endParaRPr lang="en-US" sz="1700" kern="1200" dirty="0">
            <a:solidFill>
              <a:schemeClr val="accent1"/>
            </a:solidFill>
          </a:endParaRPr>
        </a:p>
        <a:p>
          <a:pPr marL="171450" lvl="1" indent="-171450" algn="l" defTabSz="755650" rtl="0">
            <a:lnSpc>
              <a:spcPct val="90000"/>
            </a:lnSpc>
            <a:spcBef>
              <a:spcPct val="0"/>
            </a:spcBef>
            <a:spcAft>
              <a:spcPct val="15000"/>
            </a:spcAft>
            <a:buChar char="••"/>
          </a:pPr>
          <a:r>
            <a:rPr lang="en-US" sz="1700" kern="1200" dirty="0" smtClean="0">
              <a:solidFill>
                <a:schemeClr val="accent1"/>
              </a:solidFill>
            </a:rPr>
            <a:t>Increased Productivity </a:t>
          </a:r>
          <a:endParaRPr lang="en-US" sz="1700" kern="1200" dirty="0">
            <a:solidFill>
              <a:schemeClr val="accent1"/>
            </a:solidFill>
          </a:endParaRPr>
        </a:p>
        <a:p>
          <a:pPr marL="171450" lvl="1" indent="-171450" algn="l" defTabSz="755650" rtl="0">
            <a:lnSpc>
              <a:spcPct val="90000"/>
            </a:lnSpc>
            <a:spcBef>
              <a:spcPct val="0"/>
            </a:spcBef>
            <a:spcAft>
              <a:spcPct val="15000"/>
            </a:spcAft>
            <a:buChar char="••"/>
          </a:pPr>
          <a:r>
            <a:rPr lang="en-US" sz="1700" kern="1200" dirty="0" smtClean="0">
              <a:solidFill>
                <a:schemeClr val="accent1"/>
              </a:solidFill>
            </a:rPr>
            <a:t>Appeal of consumer technology </a:t>
          </a:r>
          <a:endParaRPr lang="en-US" sz="1700" kern="1200" dirty="0">
            <a:solidFill>
              <a:schemeClr val="accent1"/>
            </a:solidFill>
          </a:endParaRPr>
        </a:p>
        <a:p>
          <a:pPr marL="171450" lvl="1" indent="-171450" algn="l" defTabSz="755650" rtl="0">
            <a:lnSpc>
              <a:spcPct val="90000"/>
            </a:lnSpc>
            <a:spcBef>
              <a:spcPct val="0"/>
            </a:spcBef>
            <a:spcAft>
              <a:spcPct val="15000"/>
            </a:spcAft>
            <a:buChar char="••"/>
          </a:pPr>
          <a:r>
            <a:rPr lang="en-US" sz="1700" kern="1200" dirty="0" smtClean="0">
              <a:solidFill>
                <a:schemeClr val="accent1"/>
              </a:solidFill>
            </a:rPr>
            <a:t>Convenience for users </a:t>
          </a:r>
          <a:endParaRPr lang="en-US" sz="1700" kern="1200" dirty="0">
            <a:solidFill>
              <a:schemeClr val="accent1"/>
            </a:solidFill>
          </a:endParaRPr>
        </a:p>
        <a:p>
          <a:pPr marL="171450" lvl="1" indent="-171450" algn="l" defTabSz="755650" rtl="0">
            <a:lnSpc>
              <a:spcPct val="90000"/>
            </a:lnSpc>
            <a:spcBef>
              <a:spcPct val="0"/>
            </a:spcBef>
            <a:spcAft>
              <a:spcPct val="15000"/>
            </a:spcAft>
            <a:buChar char="••"/>
          </a:pPr>
          <a:r>
            <a:rPr lang="en-US" sz="1700" kern="1200" dirty="0" smtClean="0">
              <a:solidFill>
                <a:schemeClr val="accent1"/>
              </a:solidFill>
            </a:rPr>
            <a:t>Increased accessibility </a:t>
          </a:r>
          <a:endParaRPr lang="en-US" sz="1700" kern="1200" dirty="0">
            <a:solidFill>
              <a:schemeClr val="accent1"/>
            </a:solidFill>
          </a:endParaRPr>
        </a:p>
        <a:p>
          <a:pPr marL="171450" lvl="1" indent="-171450" algn="l" defTabSz="755650" rtl="0">
            <a:lnSpc>
              <a:spcPct val="90000"/>
            </a:lnSpc>
            <a:spcBef>
              <a:spcPct val="0"/>
            </a:spcBef>
            <a:spcAft>
              <a:spcPct val="15000"/>
            </a:spcAft>
            <a:buChar char="••"/>
          </a:pPr>
          <a:r>
            <a:rPr lang="en-US" sz="1700" kern="1200" dirty="0" smtClean="0">
              <a:solidFill>
                <a:schemeClr val="accent1"/>
              </a:solidFill>
            </a:rPr>
            <a:t>Reduced expenses</a:t>
          </a:r>
          <a:endParaRPr lang="en-US" sz="1700" kern="1200" dirty="0">
            <a:solidFill>
              <a:schemeClr val="accent1"/>
            </a:solidFill>
          </a:endParaRPr>
        </a:p>
        <a:p>
          <a:pPr marL="171450" lvl="1" indent="-171450" algn="l" defTabSz="755650" rtl="0">
            <a:lnSpc>
              <a:spcPct val="90000"/>
            </a:lnSpc>
            <a:spcBef>
              <a:spcPct val="0"/>
            </a:spcBef>
            <a:spcAft>
              <a:spcPct val="15000"/>
            </a:spcAft>
            <a:buChar char="••"/>
          </a:pPr>
          <a:r>
            <a:rPr lang="en-US" sz="1700" kern="1200" dirty="0" smtClean="0">
              <a:solidFill>
                <a:schemeClr val="accent1"/>
              </a:solidFill>
            </a:rPr>
            <a:t>Recruiting tool</a:t>
          </a:r>
          <a:endParaRPr lang="en-US" sz="1700" kern="1200" dirty="0">
            <a:solidFill>
              <a:schemeClr val="accent1"/>
            </a:solidFill>
          </a:endParaRPr>
        </a:p>
      </dsp:txBody>
      <dsp:txXfrm rot="-5400000">
        <a:off x="1615440" y="118289"/>
        <a:ext cx="2304871" cy="34816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C448DE-3CCE-46E4-9454-ADF9CC6B9AA7}">
      <dsp:nvSpPr>
        <dsp:cNvPr id="0" name=""/>
        <dsp:cNvSpPr/>
      </dsp:nvSpPr>
      <dsp:spPr>
        <a:xfrm>
          <a:off x="366382" y="315"/>
          <a:ext cx="3150000" cy="6456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844550" rtl="0">
            <a:lnSpc>
              <a:spcPct val="90000"/>
            </a:lnSpc>
            <a:spcBef>
              <a:spcPct val="0"/>
            </a:spcBef>
            <a:spcAft>
              <a:spcPct val="35000"/>
            </a:spcAft>
          </a:pPr>
          <a:r>
            <a:rPr lang="en-US" sz="1900" kern="1200" dirty="0" smtClean="0"/>
            <a:t>75% of surveyed organizations allow employee BYOD!</a:t>
          </a:r>
          <a:endParaRPr lang="en-US" sz="1900" kern="1200" dirty="0"/>
        </a:p>
      </dsp:txBody>
      <dsp:txXfrm>
        <a:off x="366382" y="315"/>
        <a:ext cx="3150000" cy="6456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228F5-25FF-42FC-94FF-3E2FC841FAD3}">
      <dsp:nvSpPr>
        <dsp:cNvPr id="0" name=""/>
        <dsp:cNvSpPr/>
      </dsp:nvSpPr>
      <dsp:spPr>
        <a:xfrm>
          <a:off x="495625" y="332"/>
          <a:ext cx="3420000" cy="6802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rtl="0">
            <a:lnSpc>
              <a:spcPct val="90000"/>
            </a:lnSpc>
            <a:spcBef>
              <a:spcPct val="0"/>
            </a:spcBef>
            <a:spcAft>
              <a:spcPct val="35000"/>
            </a:spcAft>
          </a:pPr>
          <a:r>
            <a:rPr lang="en-US" sz="2000" kern="1200" dirty="0" smtClean="0"/>
            <a:t>51% could bring any device, with little to no policy measures</a:t>
          </a:r>
          <a:endParaRPr lang="en-US" sz="2000" kern="1200" dirty="0"/>
        </a:p>
      </dsp:txBody>
      <dsp:txXfrm>
        <a:off x="495625" y="332"/>
        <a:ext cx="3420000" cy="68027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CBC049-F7AE-4AAD-A9B2-A0844BE6A065}">
      <dsp:nvSpPr>
        <dsp:cNvPr id="0" name=""/>
        <dsp:cNvSpPr/>
      </dsp:nvSpPr>
      <dsp:spPr>
        <a:xfrm>
          <a:off x="61697" y="315"/>
          <a:ext cx="2700000" cy="6456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844550" rtl="0">
            <a:lnSpc>
              <a:spcPct val="90000"/>
            </a:lnSpc>
            <a:spcBef>
              <a:spcPct val="0"/>
            </a:spcBef>
            <a:spcAft>
              <a:spcPct val="35000"/>
            </a:spcAft>
          </a:pPr>
          <a:r>
            <a:rPr lang="en-US" sz="1900" kern="1200" dirty="0" smtClean="0"/>
            <a:t>Only 24% had any sort of compliance policy in place</a:t>
          </a:r>
          <a:endParaRPr lang="en-US" sz="1900" kern="1200" dirty="0"/>
        </a:p>
      </dsp:txBody>
      <dsp:txXfrm>
        <a:off x="61697" y="315"/>
        <a:ext cx="2700000" cy="64569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D25FA4-4A6B-49C9-B336-C5367A3AAD6F}">
      <dsp:nvSpPr>
        <dsp:cNvPr id="0" name=""/>
        <dsp:cNvSpPr/>
      </dsp:nvSpPr>
      <dsp:spPr>
        <a:xfrm>
          <a:off x="937418" y="0"/>
          <a:ext cx="4449763" cy="4449763"/>
        </a:xfrm>
        <a:prstGeom prst="quadArrow">
          <a:avLst>
            <a:gd name="adj1" fmla="val 2000"/>
            <a:gd name="adj2" fmla="val 4000"/>
            <a:gd name="adj3" fmla="val 5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E63327-9FC3-424C-BFF6-81CFEC720776}">
      <dsp:nvSpPr>
        <dsp:cNvPr id="0" name=""/>
        <dsp:cNvSpPr/>
      </dsp:nvSpPr>
      <dsp:spPr>
        <a:xfrm>
          <a:off x="1226653" y="289234"/>
          <a:ext cx="1779905" cy="177990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Embrace</a:t>
          </a:r>
          <a:endParaRPr lang="en-US" sz="2800" kern="1200" dirty="0"/>
        </a:p>
      </dsp:txBody>
      <dsp:txXfrm>
        <a:off x="1313541" y="376122"/>
        <a:ext cx="1606129" cy="1606129"/>
      </dsp:txXfrm>
    </dsp:sp>
    <dsp:sp modelId="{20C88945-5507-4B83-B58A-C594C242E588}">
      <dsp:nvSpPr>
        <dsp:cNvPr id="0" name=""/>
        <dsp:cNvSpPr/>
      </dsp:nvSpPr>
      <dsp:spPr>
        <a:xfrm>
          <a:off x="3318041" y="289234"/>
          <a:ext cx="1779905" cy="1779905"/>
        </a:xfrm>
        <a:prstGeom prst="roundRect">
          <a:avLst/>
        </a:prstGeom>
        <a:solidFill>
          <a:schemeClr val="accent5">
            <a:hueOff val="-3714781"/>
            <a:satOff val="11125"/>
            <a:lumOff val="-79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Contain</a:t>
          </a:r>
          <a:endParaRPr lang="en-US" sz="2800" kern="1200" dirty="0"/>
        </a:p>
      </dsp:txBody>
      <dsp:txXfrm>
        <a:off x="3404929" y="376122"/>
        <a:ext cx="1606129" cy="1606129"/>
      </dsp:txXfrm>
    </dsp:sp>
    <dsp:sp modelId="{F3EE51B3-A38D-4DD1-9564-1101FC953156}">
      <dsp:nvSpPr>
        <dsp:cNvPr id="0" name=""/>
        <dsp:cNvSpPr/>
      </dsp:nvSpPr>
      <dsp:spPr>
        <a:xfrm>
          <a:off x="1226653" y="2380623"/>
          <a:ext cx="1779905" cy="1779905"/>
        </a:xfrm>
        <a:prstGeom prst="roundRect">
          <a:avLst/>
        </a:prstGeom>
        <a:solidFill>
          <a:schemeClr val="accent5">
            <a:hueOff val="-7429563"/>
            <a:satOff val="22251"/>
            <a:lumOff val="-158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Disregard</a:t>
          </a:r>
          <a:endParaRPr lang="en-US" sz="2800" kern="1200" dirty="0"/>
        </a:p>
      </dsp:txBody>
      <dsp:txXfrm>
        <a:off x="1313541" y="2467511"/>
        <a:ext cx="1606129" cy="1606129"/>
      </dsp:txXfrm>
    </dsp:sp>
    <dsp:sp modelId="{8B9EE843-2258-4BEA-B6B9-AF210657F3CE}">
      <dsp:nvSpPr>
        <dsp:cNvPr id="0" name=""/>
        <dsp:cNvSpPr/>
      </dsp:nvSpPr>
      <dsp:spPr>
        <a:xfrm>
          <a:off x="3318041" y="2380623"/>
          <a:ext cx="1779905" cy="1779905"/>
        </a:xfrm>
        <a:prstGeom prst="roundRect">
          <a:avLst/>
        </a:prstGeom>
        <a:solidFill>
          <a:schemeClr val="accent5">
            <a:hueOff val="-11144344"/>
            <a:satOff val="33376"/>
            <a:lumOff val="-23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Block</a:t>
          </a:r>
          <a:endParaRPr lang="en-US" sz="2800" kern="1200" dirty="0"/>
        </a:p>
      </dsp:txBody>
      <dsp:txXfrm>
        <a:off x="3404929" y="2467511"/>
        <a:ext cx="1606129" cy="160612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9B2EB-0646-463B-86FF-60D8A77603B2}">
      <dsp:nvSpPr>
        <dsp:cNvPr id="0" name=""/>
        <dsp:cNvSpPr/>
      </dsp:nvSpPr>
      <dsp:spPr>
        <a:xfrm>
          <a:off x="617219" y="0"/>
          <a:ext cx="6995160" cy="45259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8D5DF1-70C2-4143-B25F-AED84A138BB6}">
      <dsp:nvSpPr>
        <dsp:cNvPr id="0" name=""/>
        <dsp:cNvSpPr/>
      </dsp:nvSpPr>
      <dsp:spPr>
        <a:xfrm>
          <a:off x="0" y="1357788"/>
          <a:ext cx="8229600" cy="18103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t>Gartner defines information governance as “the specification of decision rights and an </a:t>
          </a:r>
          <a:r>
            <a:rPr lang="en-US" sz="1900" b="1" i="1" kern="1200" dirty="0" smtClean="0"/>
            <a:t>accountability framework </a:t>
          </a:r>
          <a:r>
            <a:rPr lang="en-US" sz="1900" kern="1200" dirty="0" smtClean="0"/>
            <a:t>to encourage desirable behavior in the valuation, creation, storage, use, archival and deletion of information. It includes the processes, roles, standards and metrics that ensure the effective and efficient use of information in enabling an organization to achieve its goals”</a:t>
          </a:r>
          <a:endParaRPr lang="en-US" sz="1900" kern="1200" dirty="0"/>
        </a:p>
      </dsp:txBody>
      <dsp:txXfrm>
        <a:off x="88376" y="1446164"/>
        <a:ext cx="8052848" cy="163363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90E6E8-D8B9-4A8A-8A76-72B9CE74417E}">
      <dsp:nvSpPr>
        <dsp:cNvPr id="0" name=""/>
        <dsp:cNvSpPr/>
      </dsp:nvSpPr>
      <dsp:spPr>
        <a:xfrm>
          <a:off x="494029" y="0"/>
          <a:ext cx="7241540" cy="4525963"/>
        </a:xfrm>
        <a:prstGeom prst="swooshArrow">
          <a:avLst>
            <a:gd name="adj1" fmla="val 25000"/>
            <a:gd name="adj2" fmla="val 25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0B00F3-3EB1-4371-8F54-9D8446A813A1}">
      <dsp:nvSpPr>
        <dsp:cNvPr id="0" name=""/>
        <dsp:cNvSpPr/>
      </dsp:nvSpPr>
      <dsp:spPr>
        <a:xfrm>
          <a:off x="1207321" y="3365506"/>
          <a:ext cx="166555" cy="166555"/>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BF458C-6ED1-4602-AF13-6D235BAB749D}">
      <dsp:nvSpPr>
        <dsp:cNvPr id="0" name=""/>
        <dsp:cNvSpPr/>
      </dsp:nvSpPr>
      <dsp:spPr>
        <a:xfrm>
          <a:off x="1290599" y="3448783"/>
          <a:ext cx="948641" cy="1077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54" tIns="0" rIns="0" bIns="0" numCol="1" spcCol="1270" anchor="t" anchorCtr="0">
          <a:noAutofit/>
        </a:bodyPr>
        <a:lstStyle/>
        <a:p>
          <a:pPr lvl="0" algn="l" defTabSz="755650" rtl="0">
            <a:lnSpc>
              <a:spcPct val="90000"/>
            </a:lnSpc>
            <a:spcBef>
              <a:spcPct val="0"/>
            </a:spcBef>
            <a:spcAft>
              <a:spcPct val="35000"/>
            </a:spcAft>
          </a:pPr>
          <a:r>
            <a:rPr lang="en-US" sz="1700" kern="1200" dirty="0" smtClean="0">
              <a:solidFill>
                <a:schemeClr val="tx2"/>
              </a:solidFill>
            </a:rPr>
            <a:t>Defining BYOD</a:t>
          </a:r>
          <a:endParaRPr lang="en-US" sz="1700" kern="1200" dirty="0">
            <a:solidFill>
              <a:schemeClr val="tx2"/>
            </a:solidFill>
          </a:endParaRPr>
        </a:p>
      </dsp:txBody>
      <dsp:txXfrm>
        <a:off x="1290599" y="3448783"/>
        <a:ext cx="948641" cy="1077179"/>
      </dsp:txXfrm>
    </dsp:sp>
    <dsp:sp modelId="{E70134E0-EADA-4514-ADE8-8FAB9D48FA0D}">
      <dsp:nvSpPr>
        <dsp:cNvPr id="0" name=""/>
        <dsp:cNvSpPr/>
      </dsp:nvSpPr>
      <dsp:spPr>
        <a:xfrm>
          <a:off x="2108893" y="2499236"/>
          <a:ext cx="260695" cy="260695"/>
        </a:xfrm>
        <a:prstGeom prst="ellipse">
          <a:avLst/>
        </a:prstGeom>
        <a:solidFill>
          <a:schemeClr val="accent4">
            <a:hueOff val="2464780"/>
            <a:satOff val="-3506"/>
            <a:lumOff val="85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57DD35-6DBF-469D-836B-B485A45A0A6E}">
      <dsp:nvSpPr>
        <dsp:cNvPr id="0" name=""/>
        <dsp:cNvSpPr/>
      </dsp:nvSpPr>
      <dsp:spPr>
        <a:xfrm>
          <a:off x="2239240" y="2629584"/>
          <a:ext cx="1202095" cy="18963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37" tIns="0" rIns="0" bIns="0" numCol="1" spcCol="1270" anchor="t" anchorCtr="0">
          <a:noAutofit/>
        </a:bodyPr>
        <a:lstStyle/>
        <a:p>
          <a:pPr lvl="0" algn="l" defTabSz="755650" rtl="0">
            <a:lnSpc>
              <a:spcPct val="90000"/>
            </a:lnSpc>
            <a:spcBef>
              <a:spcPct val="0"/>
            </a:spcBef>
            <a:spcAft>
              <a:spcPct val="35000"/>
            </a:spcAft>
          </a:pPr>
          <a:r>
            <a:rPr lang="en-US" sz="1700" kern="1200" smtClean="0">
              <a:solidFill>
                <a:schemeClr val="tx2"/>
              </a:solidFill>
            </a:rPr>
            <a:t>The Scope of BYOD</a:t>
          </a:r>
          <a:endParaRPr lang="en-US" sz="1700" kern="1200">
            <a:solidFill>
              <a:schemeClr val="tx2"/>
            </a:solidFill>
          </a:endParaRPr>
        </a:p>
      </dsp:txBody>
      <dsp:txXfrm>
        <a:off x="2239240" y="2629584"/>
        <a:ext cx="1202095" cy="1896378"/>
      </dsp:txXfrm>
    </dsp:sp>
    <dsp:sp modelId="{98A68D2C-BE33-4281-BE63-510AEF5D5910}">
      <dsp:nvSpPr>
        <dsp:cNvPr id="0" name=""/>
        <dsp:cNvSpPr/>
      </dsp:nvSpPr>
      <dsp:spPr>
        <a:xfrm>
          <a:off x="3267539" y="1808574"/>
          <a:ext cx="347593" cy="347593"/>
        </a:xfrm>
        <a:prstGeom prst="ellipse">
          <a:avLst/>
        </a:prstGeom>
        <a:solidFill>
          <a:schemeClr val="accent4">
            <a:hueOff val="4929561"/>
            <a:satOff val="-7012"/>
            <a:lumOff val="17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B21BAB-343F-44CD-9012-F291CA44A031}">
      <dsp:nvSpPr>
        <dsp:cNvPr id="0" name=""/>
        <dsp:cNvSpPr/>
      </dsp:nvSpPr>
      <dsp:spPr>
        <a:xfrm>
          <a:off x="3441336" y="1982371"/>
          <a:ext cx="1397617" cy="2543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183" tIns="0" rIns="0" bIns="0" numCol="1" spcCol="1270" anchor="t" anchorCtr="0">
          <a:noAutofit/>
        </a:bodyPr>
        <a:lstStyle/>
        <a:p>
          <a:pPr lvl="0" algn="l" defTabSz="755650" rtl="0">
            <a:lnSpc>
              <a:spcPct val="90000"/>
            </a:lnSpc>
            <a:spcBef>
              <a:spcPct val="0"/>
            </a:spcBef>
            <a:spcAft>
              <a:spcPct val="35000"/>
            </a:spcAft>
          </a:pPr>
          <a:r>
            <a:rPr lang="en-US" sz="1700" kern="1200" smtClean="0">
              <a:solidFill>
                <a:schemeClr val="tx2"/>
              </a:solidFill>
            </a:rPr>
            <a:t>Security Issue Spotting</a:t>
          </a:r>
          <a:endParaRPr lang="en-US" sz="1700" kern="1200">
            <a:solidFill>
              <a:schemeClr val="tx2"/>
            </a:solidFill>
          </a:endParaRPr>
        </a:p>
      </dsp:txBody>
      <dsp:txXfrm>
        <a:off x="3441336" y="1982371"/>
        <a:ext cx="1397617" cy="2543591"/>
      </dsp:txXfrm>
    </dsp:sp>
    <dsp:sp modelId="{15E8FFBC-3C7E-488B-9D94-403D2ADC23BB}">
      <dsp:nvSpPr>
        <dsp:cNvPr id="0" name=""/>
        <dsp:cNvSpPr/>
      </dsp:nvSpPr>
      <dsp:spPr>
        <a:xfrm>
          <a:off x="4614466" y="1269080"/>
          <a:ext cx="448975" cy="448975"/>
        </a:xfrm>
        <a:prstGeom prst="ellipse">
          <a:avLst/>
        </a:prstGeom>
        <a:solidFill>
          <a:schemeClr val="accent4">
            <a:hueOff val="7394341"/>
            <a:satOff val="-10518"/>
            <a:lumOff val="255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BE442C-A459-4476-863F-ADAD64C29C12}">
      <dsp:nvSpPr>
        <dsp:cNvPr id="0" name=""/>
        <dsp:cNvSpPr/>
      </dsp:nvSpPr>
      <dsp:spPr>
        <a:xfrm>
          <a:off x="4838954" y="1493567"/>
          <a:ext cx="1448308" cy="3032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903" tIns="0" rIns="0" bIns="0" numCol="1" spcCol="1270" anchor="t" anchorCtr="0">
          <a:noAutofit/>
        </a:bodyPr>
        <a:lstStyle/>
        <a:p>
          <a:pPr lvl="0" algn="l" defTabSz="755650" rtl="0">
            <a:lnSpc>
              <a:spcPct val="90000"/>
            </a:lnSpc>
            <a:spcBef>
              <a:spcPct val="0"/>
            </a:spcBef>
            <a:spcAft>
              <a:spcPct val="35000"/>
            </a:spcAft>
          </a:pPr>
          <a:r>
            <a:rPr lang="en-US" sz="1700" kern="1200" smtClean="0">
              <a:solidFill>
                <a:schemeClr val="tx2"/>
              </a:solidFill>
            </a:rPr>
            <a:t>Privacy Issue Spotting </a:t>
          </a:r>
          <a:endParaRPr lang="en-US" sz="1700" kern="1200">
            <a:solidFill>
              <a:schemeClr val="tx2"/>
            </a:solidFill>
          </a:endParaRPr>
        </a:p>
      </dsp:txBody>
      <dsp:txXfrm>
        <a:off x="4838954" y="1493567"/>
        <a:ext cx="1448308" cy="3032395"/>
      </dsp:txXfrm>
    </dsp:sp>
    <dsp:sp modelId="{CB6ECC7D-1B9A-49D5-A233-314F3AE45525}">
      <dsp:nvSpPr>
        <dsp:cNvPr id="0" name=""/>
        <dsp:cNvSpPr/>
      </dsp:nvSpPr>
      <dsp:spPr>
        <a:xfrm>
          <a:off x="6001221" y="908813"/>
          <a:ext cx="572081" cy="572081"/>
        </a:xfrm>
        <a:prstGeom prst="ellipse">
          <a:avLst/>
        </a:prstGeom>
        <a:solidFill>
          <a:schemeClr val="accent4">
            <a:hueOff val="9859122"/>
            <a:satOff val="-14024"/>
            <a:lumOff val="341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5CA0F9-C7E1-41D0-8CBC-EF979A8F40F3}">
      <dsp:nvSpPr>
        <dsp:cNvPr id="0" name=""/>
        <dsp:cNvSpPr/>
      </dsp:nvSpPr>
      <dsp:spPr>
        <a:xfrm>
          <a:off x="6277471" y="1194854"/>
          <a:ext cx="1448308" cy="3331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3134" tIns="0" rIns="0" bIns="0" numCol="1" spcCol="1270" anchor="t" anchorCtr="0">
          <a:noAutofit/>
        </a:bodyPr>
        <a:lstStyle/>
        <a:p>
          <a:pPr lvl="0" algn="l" defTabSz="755650" rtl="0">
            <a:lnSpc>
              <a:spcPct val="90000"/>
            </a:lnSpc>
            <a:spcBef>
              <a:spcPct val="0"/>
            </a:spcBef>
            <a:spcAft>
              <a:spcPct val="35000"/>
            </a:spcAft>
          </a:pPr>
          <a:r>
            <a:rPr lang="en-US" sz="1700" kern="1200" dirty="0" smtClean="0">
              <a:solidFill>
                <a:schemeClr val="tx2"/>
              </a:solidFill>
            </a:rPr>
            <a:t>Components of a BYOD program</a:t>
          </a:r>
          <a:endParaRPr lang="en-US" sz="1700" kern="1200" dirty="0">
            <a:solidFill>
              <a:schemeClr val="tx2"/>
            </a:solidFill>
          </a:endParaRPr>
        </a:p>
      </dsp:txBody>
      <dsp:txXfrm>
        <a:off x="6277471" y="1194854"/>
        <a:ext cx="1448308" cy="333110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1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3.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diagrams.loki3.com/VaryingWidthList+Icon">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5.xml><?xml version="1.0" encoding="utf-8"?>
<dgm:layoutDef xmlns:dgm="http://schemas.openxmlformats.org/drawingml/2006/diagram" xmlns:a="http://schemas.openxmlformats.org/drawingml/2006/main" uniqueId="urn:diagrams.loki3.com/VaryingWidthList+Icon">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6.xml><?xml version="1.0" encoding="utf-8"?>
<dgm:layoutDef xmlns:dgm="http://schemas.openxmlformats.org/drawingml/2006/diagram" xmlns:a="http://schemas.openxmlformats.org/drawingml/2006/main" uniqueId="urn:diagrams.loki3.com/VaryingWidthList+Icon">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1932A909-27EA-41A4-9314-CC62EC559894}" type="datetimeFigureOut">
              <a:rPr lang="en-US" smtClean="0"/>
              <a:t>4/24/2013</a:t>
            </a:fld>
            <a:endParaRPr lang="en-US"/>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21BB6234-97C2-4D2B-AEA1-0582E4E23EE2}" type="slidenum">
              <a:rPr lang="en-US" smtClean="0"/>
              <a:t>‹#›</a:t>
            </a:fld>
            <a:endParaRPr lang="en-US"/>
          </a:p>
        </p:txBody>
      </p:sp>
    </p:spTree>
    <p:extLst>
      <p:ext uri="{BB962C8B-B14F-4D97-AF65-F5344CB8AC3E}">
        <p14:creationId xmlns:p14="http://schemas.microsoft.com/office/powerpoint/2010/main" val="1736033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014" y="0"/>
            <a:ext cx="4029282" cy="350760"/>
          </a:xfrm>
          <a:prstGeom prst="rect">
            <a:avLst/>
          </a:prstGeom>
        </p:spPr>
        <p:txBody>
          <a:bodyPr vert="horz" lIns="91440" tIns="45720" rIns="91440" bIns="45720" rtlCol="0"/>
          <a:lstStyle>
            <a:lvl1pPr algn="r">
              <a:defRPr sz="1200"/>
            </a:lvl1pPr>
          </a:lstStyle>
          <a:p>
            <a:fld id="{6FA131D1-3614-4D77-AE6E-66EA47574E4D}" type="datetimeFigureOut">
              <a:rPr lang="en-US" smtClean="0"/>
              <a:t>4/24/2013</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482" y="3330419"/>
            <a:ext cx="7435436" cy="31544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014" y="6658443"/>
            <a:ext cx="4029282" cy="350760"/>
          </a:xfrm>
          <a:prstGeom prst="rect">
            <a:avLst/>
          </a:prstGeom>
        </p:spPr>
        <p:txBody>
          <a:bodyPr vert="horz" lIns="91440" tIns="45720" rIns="91440" bIns="45720" rtlCol="0" anchor="b"/>
          <a:lstStyle>
            <a:lvl1pPr algn="r">
              <a:defRPr sz="1200"/>
            </a:lvl1pPr>
          </a:lstStyle>
          <a:p>
            <a:fld id="{09712E30-569E-4C3E-8CFF-348CE7F373A6}" type="slidenum">
              <a:rPr lang="en-US" smtClean="0"/>
              <a:t>‹#›</a:t>
            </a:fld>
            <a:endParaRPr lang="en-US"/>
          </a:p>
        </p:txBody>
      </p:sp>
    </p:spTree>
    <p:extLst>
      <p:ext uri="{BB962C8B-B14F-4D97-AF65-F5344CB8AC3E}">
        <p14:creationId xmlns:p14="http://schemas.microsoft.com/office/powerpoint/2010/main" val="1631184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12E30-569E-4C3E-8CFF-348CE7F373A6}" type="slidenum">
              <a:rPr lang="en-US" smtClean="0"/>
              <a:t>1</a:t>
            </a:fld>
            <a:endParaRPr lang="en-US"/>
          </a:p>
        </p:txBody>
      </p:sp>
    </p:spTree>
    <p:extLst>
      <p:ext uri="{BB962C8B-B14F-4D97-AF65-F5344CB8AC3E}">
        <p14:creationId xmlns:p14="http://schemas.microsoft.com/office/powerpoint/2010/main" val="326033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12E30-569E-4C3E-8CFF-348CE7F373A6}" type="slidenum">
              <a:rPr lang="en-US" smtClean="0"/>
              <a:t>10</a:t>
            </a:fld>
            <a:endParaRPr lang="en-US"/>
          </a:p>
        </p:txBody>
      </p:sp>
    </p:spTree>
    <p:extLst>
      <p:ext uri="{BB962C8B-B14F-4D97-AF65-F5344CB8AC3E}">
        <p14:creationId xmlns:p14="http://schemas.microsoft.com/office/powerpoint/2010/main" val="3792665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12E30-569E-4C3E-8CFF-348CE7F373A6}" type="slidenum">
              <a:rPr lang="en-US" smtClean="0"/>
              <a:t>11</a:t>
            </a:fld>
            <a:endParaRPr lang="en-US"/>
          </a:p>
        </p:txBody>
      </p:sp>
    </p:spTree>
    <p:extLst>
      <p:ext uri="{BB962C8B-B14F-4D97-AF65-F5344CB8AC3E}">
        <p14:creationId xmlns:p14="http://schemas.microsoft.com/office/powerpoint/2010/main" val="231114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12E30-569E-4C3E-8CFF-348CE7F373A6}" type="slidenum">
              <a:rPr lang="en-US" smtClean="0"/>
              <a:t>12</a:t>
            </a:fld>
            <a:endParaRPr lang="en-US"/>
          </a:p>
        </p:txBody>
      </p:sp>
    </p:spTree>
    <p:extLst>
      <p:ext uri="{BB962C8B-B14F-4D97-AF65-F5344CB8AC3E}">
        <p14:creationId xmlns:p14="http://schemas.microsoft.com/office/powerpoint/2010/main" val="1447755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12E30-569E-4C3E-8CFF-348CE7F373A6}" type="slidenum">
              <a:rPr lang="en-US" smtClean="0"/>
              <a:t>13</a:t>
            </a:fld>
            <a:endParaRPr lang="en-US"/>
          </a:p>
        </p:txBody>
      </p:sp>
    </p:spTree>
    <p:extLst>
      <p:ext uri="{BB962C8B-B14F-4D97-AF65-F5344CB8AC3E}">
        <p14:creationId xmlns:p14="http://schemas.microsoft.com/office/powerpoint/2010/main" val="3743487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12E30-569E-4C3E-8CFF-348CE7F373A6}" type="slidenum">
              <a:rPr lang="en-US" smtClean="0"/>
              <a:t>2</a:t>
            </a:fld>
            <a:endParaRPr lang="en-US"/>
          </a:p>
        </p:txBody>
      </p:sp>
    </p:spTree>
    <p:extLst>
      <p:ext uri="{BB962C8B-B14F-4D97-AF65-F5344CB8AC3E}">
        <p14:creationId xmlns:p14="http://schemas.microsoft.com/office/powerpoint/2010/main" val="2894562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12E30-569E-4C3E-8CFF-348CE7F373A6}" type="slidenum">
              <a:rPr lang="en-US" smtClean="0"/>
              <a:t>3</a:t>
            </a:fld>
            <a:endParaRPr lang="en-US"/>
          </a:p>
        </p:txBody>
      </p:sp>
    </p:spTree>
    <p:extLst>
      <p:ext uri="{BB962C8B-B14F-4D97-AF65-F5344CB8AC3E}">
        <p14:creationId xmlns:p14="http://schemas.microsoft.com/office/powerpoint/2010/main" val="869236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12E30-569E-4C3E-8CFF-348CE7F373A6}" type="slidenum">
              <a:rPr lang="en-US" smtClean="0"/>
              <a:t>4</a:t>
            </a:fld>
            <a:endParaRPr lang="en-US"/>
          </a:p>
        </p:txBody>
      </p:sp>
    </p:spTree>
    <p:extLst>
      <p:ext uri="{BB962C8B-B14F-4D97-AF65-F5344CB8AC3E}">
        <p14:creationId xmlns:p14="http://schemas.microsoft.com/office/powerpoint/2010/main" val="2139203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12E30-569E-4C3E-8CFF-348CE7F373A6}" type="slidenum">
              <a:rPr lang="en-US" smtClean="0"/>
              <a:t>5</a:t>
            </a:fld>
            <a:endParaRPr lang="en-US"/>
          </a:p>
        </p:txBody>
      </p:sp>
    </p:spTree>
    <p:extLst>
      <p:ext uri="{BB962C8B-B14F-4D97-AF65-F5344CB8AC3E}">
        <p14:creationId xmlns:p14="http://schemas.microsoft.com/office/powerpoint/2010/main" val="325358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12E30-569E-4C3E-8CFF-348CE7F373A6}" type="slidenum">
              <a:rPr lang="en-US" smtClean="0"/>
              <a:t>6</a:t>
            </a:fld>
            <a:endParaRPr lang="en-US"/>
          </a:p>
        </p:txBody>
      </p:sp>
    </p:spTree>
    <p:extLst>
      <p:ext uri="{BB962C8B-B14F-4D97-AF65-F5344CB8AC3E}">
        <p14:creationId xmlns:p14="http://schemas.microsoft.com/office/powerpoint/2010/main" val="1289502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12E30-569E-4C3E-8CFF-348CE7F373A6}" type="slidenum">
              <a:rPr lang="en-US" smtClean="0"/>
              <a:t>7</a:t>
            </a:fld>
            <a:endParaRPr lang="en-US"/>
          </a:p>
        </p:txBody>
      </p:sp>
    </p:spTree>
    <p:extLst>
      <p:ext uri="{BB962C8B-B14F-4D97-AF65-F5344CB8AC3E}">
        <p14:creationId xmlns:p14="http://schemas.microsoft.com/office/powerpoint/2010/main" val="2180699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12E30-569E-4C3E-8CFF-348CE7F373A6}" type="slidenum">
              <a:rPr lang="en-US" smtClean="0"/>
              <a:t>8</a:t>
            </a:fld>
            <a:endParaRPr lang="en-US"/>
          </a:p>
        </p:txBody>
      </p:sp>
    </p:spTree>
    <p:extLst>
      <p:ext uri="{BB962C8B-B14F-4D97-AF65-F5344CB8AC3E}">
        <p14:creationId xmlns:p14="http://schemas.microsoft.com/office/powerpoint/2010/main" val="3089995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12E30-569E-4C3E-8CFF-348CE7F373A6}" type="slidenum">
              <a:rPr lang="en-US" smtClean="0"/>
              <a:t>9</a:t>
            </a:fld>
            <a:endParaRPr lang="en-US"/>
          </a:p>
        </p:txBody>
      </p:sp>
    </p:spTree>
    <p:extLst>
      <p:ext uri="{BB962C8B-B14F-4D97-AF65-F5344CB8AC3E}">
        <p14:creationId xmlns:p14="http://schemas.microsoft.com/office/powerpoint/2010/main" val="37553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B6208C-171A-4EDA-A869-8E57DD824D8C}" type="datetimeFigureOut">
              <a:rPr lang="en-US" smtClean="0"/>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073A83-AE09-4CA9-B851-557ED53B66FE}" type="slidenum">
              <a:rPr lang="en-US" smtClean="0"/>
              <a:t>‹#›</a:t>
            </a:fld>
            <a:endParaRPr lang="en-US"/>
          </a:p>
        </p:txBody>
      </p:sp>
    </p:spTree>
    <p:extLst>
      <p:ext uri="{BB962C8B-B14F-4D97-AF65-F5344CB8AC3E}">
        <p14:creationId xmlns:p14="http://schemas.microsoft.com/office/powerpoint/2010/main" val="151735790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B6208C-171A-4EDA-A869-8E57DD824D8C}" type="datetimeFigureOut">
              <a:rPr lang="en-US" smtClean="0"/>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073A83-AE09-4CA9-B851-557ED53B66FE}" type="slidenum">
              <a:rPr lang="en-US" smtClean="0"/>
              <a:t>‹#›</a:t>
            </a:fld>
            <a:endParaRPr lang="en-US"/>
          </a:p>
        </p:txBody>
      </p:sp>
    </p:spTree>
    <p:extLst>
      <p:ext uri="{BB962C8B-B14F-4D97-AF65-F5344CB8AC3E}">
        <p14:creationId xmlns:p14="http://schemas.microsoft.com/office/powerpoint/2010/main" val="253716529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B6208C-171A-4EDA-A869-8E57DD824D8C}" type="datetimeFigureOut">
              <a:rPr lang="en-US" smtClean="0"/>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073A83-AE09-4CA9-B851-557ED53B66FE}" type="slidenum">
              <a:rPr lang="en-US" smtClean="0"/>
              <a:t>‹#›</a:t>
            </a:fld>
            <a:endParaRPr lang="en-US"/>
          </a:p>
        </p:txBody>
      </p:sp>
    </p:spTree>
    <p:extLst>
      <p:ext uri="{BB962C8B-B14F-4D97-AF65-F5344CB8AC3E}">
        <p14:creationId xmlns:p14="http://schemas.microsoft.com/office/powerpoint/2010/main" val="44765825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B6208C-171A-4EDA-A869-8E57DD824D8C}" type="datetimeFigureOut">
              <a:rPr lang="en-US" smtClean="0"/>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073A83-AE09-4CA9-B851-557ED53B66FE}" type="slidenum">
              <a:rPr lang="en-US" smtClean="0"/>
              <a:t>‹#›</a:t>
            </a:fld>
            <a:endParaRPr lang="en-US"/>
          </a:p>
        </p:txBody>
      </p:sp>
    </p:spTree>
    <p:extLst>
      <p:ext uri="{BB962C8B-B14F-4D97-AF65-F5344CB8AC3E}">
        <p14:creationId xmlns:p14="http://schemas.microsoft.com/office/powerpoint/2010/main" val="358852701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B6208C-171A-4EDA-A869-8E57DD824D8C}" type="datetimeFigureOut">
              <a:rPr lang="en-US" smtClean="0"/>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073A83-AE09-4CA9-B851-557ED53B66FE}" type="slidenum">
              <a:rPr lang="en-US" smtClean="0"/>
              <a:t>‹#›</a:t>
            </a:fld>
            <a:endParaRPr lang="en-US"/>
          </a:p>
        </p:txBody>
      </p:sp>
    </p:spTree>
    <p:extLst>
      <p:ext uri="{BB962C8B-B14F-4D97-AF65-F5344CB8AC3E}">
        <p14:creationId xmlns:p14="http://schemas.microsoft.com/office/powerpoint/2010/main" val="92500814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B6208C-171A-4EDA-A869-8E57DD824D8C}" type="datetimeFigureOut">
              <a:rPr lang="en-US" smtClean="0"/>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073A83-AE09-4CA9-B851-557ED53B66FE}" type="slidenum">
              <a:rPr lang="en-US" smtClean="0"/>
              <a:t>‹#›</a:t>
            </a:fld>
            <a:endParaRPr lang="en-US"/>
          </a:p>
        </p:txBody>
      </p:sp>
    </p:spTree>
    <p:extLst>
      <p:ext uri="{BB962C8B-B14F-4D97-AF65-F5344CB8AC3E}">
        <p14:creationId xmlns:p14="http://schemas.microsoft.com/office/powerpoint/2010/main" val="78872502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B6208C-171A-4EDA-A869-8E57DD824D8C}" type="datetimeFigureOut">
              <a:rPr lang="en-US" smtClean="0"/>
              <a:t>4/24/2013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073A83-AE09-4CA9-B851-557ED53B66FE}" type="slidenum">
              <a:rPr lang="en-US" smtClean="0"/>
              <a:t>‹#›</a:t>
            </a:fld>
            <a:endParaRPr lang="en-US"/>
          </a:p>
        </p:txBody>
      </p:sp>
    </p:spTree>
    <p:extLst>
      <p:ext uri="{BB962C8B-B14F-4D97-AF65-F5344CB8AC3E}">
        <p14:creationId xmlns:p14="http://schemas.microsoft.com/office/powerpoint/2010/main" val="236143919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B6208C-171A-4EDA-A869-8E57DD824D8C}" type="datetimeFigureOut">
              <a:rPr lang="en-US" smtClean="0"/>
              <a:t>4/24/2013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073A83-AE09-4CA9-B851-557ED53B66FE}" type="slidenum">
              <a:rPr lang="en-US" smtClean="0"/>
              <a:t>‹#›</a:t>
            </a:fld>
            <a:endParaRPr lang="en-US"/>
          </a:p>
        </p:txBody>
      </p:sp>
    </p:spTree>
    <p:extLst>
      <p:ext uri="{BB962C8B-B14F-4D97-AF65-F5344CB8AC3E}">
        <p14:creationId xmlns:p14="http://schemas.microsoft.com/office/powerpoint/2010/main" val="282365897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B6208C-171A-4EDA-A869-8E57DD824D8C}" type="datetimeFigureOut">
              <a:rPr lang="en-US" smtClean="0"/>
              <a:t>4/24/2013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073A83-AE09-4CA9-B851-557ED53B66FE}" type="slidenum">
              <a:rPr lang="en-US" smtClean="0"/>
              <a:t>‹#›</a:t>
            </a:fld>
            <a:endParaRPr lang="en-US"/>
          </a:p>
        </p:txBody>
      </p:sp>
    </p:spTree>
    <p:extLst>
      <p:ext uri="{BB962C8B-B14F-4D97-AF65-F5344CB8AC3E}">
        <p14:creationId xmlns:p14="http://schemas.microsoft.com/office/powerpoint/2010/main" val="311528661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B6208C-171A-4EDA-A869-8E57DD824D8C}" type="datetimeFigureOut">
              <a:rPr lang="en-US" smtClean="0"/>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073A83-AE09-4CA9-B851-557ED53B66FE}" type="slidenum">
              <a:rPr lang="en-US" smtClean="0"/>
              <a:t>‹#›</a:t>
            </a:fld>
            <a:endParaRPr lang="en-US"/>
          </a:p>
        </p:txBody>
      </p:sp>
    </p:spTree>
    <p:extLst>
      <p:ext uri="{BB962C8B-B14F-4D97-AF65-F5344CB8AC3E}">
        <p14:creationId xmlns:p14="http://schemas.microsoft.com/office/powerpoint/2010/main" val="156767810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B6208C-171A-4EDA-A869-8E57DD824D8C}" type="datetimeFigureOut">
              <a:rPr lang="en-US" smtClean="0"/>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073A83-AE09-4CA9-B851-557ED53B66FE}" type="slidenum">
              <a:rPr lang="en-US" smtClean="0"/>
              <a:t>‹#›</a:t>
            </a:fld>
            <a:endParaRPr lang="en-US"/>
          </a:p>
        </p:txBody>
      </p:sp>
    </p:spTree>
    <p:extLst>
      <p:ext uri="{BB962C8B-B14F-4D97-AF65-F5344CB8AC3E}">
        <p14:creationId xmlns:p14="http://schemas.microsoft.com/office/powerpoint/2010/main" val="81053408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5000"/>
            <a:duotone>
              <a:schemeClr val="accent1">
                <a:shade val="45000"/>
                <a:satMod val="135000"/>
              </a:schemeClr>
              <a:prstClr val="white"/>
            </a:duotone>
            <a:lum/>
            <a:extLst>
              <a:ext uri="{BEBA8EAE-BF5A-486C-A8C5-ECC9F3942E4B}">
                <a14:imgProps xmlns:a14="http://schemas.microsoft.com/office/drawing/2010/main">
                  <a14:imgLayer r:embed="rId14">
                    <a14:imgEffect>
                      <a14:colorTemperature colorTemp="5000"/>
                    </a14:imgEffect>
                  </a14:imgLayer>
                </a14:imgProps>
              </a:ext>
            </a:extLst>
          </a:blip>
          <a:srcRect/>
          <a:stretch>
            <a:fillRect l="61000" t="9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B6208C-171A-4EDA-A869-8E57DD824D8C}" type="datetimeFigureOut">
              <a:rPr lang="en-US" smtClean="0"/>
              <a:t>4/24/2013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073A83-AE09-4CA9-B851-557ED53B66FE}" type="slidenum">
              <a:rPr lang="en-US" smtClean="0"/>
              <a:t>‹#›</a:t>
            </a:fld>
            <a:endParaRPr lang="en-US"/>
          </a:p>
        </p:txBody>
      </p:sp>
    </p:spTree>
    <p:extLst>
      <p:ext uri="{BB962C8B-B14F-4D97-AF65-F5344CB8AC3E}">
        <p14:creationId xmlns:p14="http://schemas.microsoft.com/office/powerpoint/2010/main" val="35415795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2.wdp"/></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13" Type="http://schemas.openxmlformats.org/officeDocument/2006/relationships/image" Target="../media/image8.png"/><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image" Target="../media/image6.png"/><Relationship Id="rId5" Type="http://schemas.openxmlformats.org/officeDocument/2006/relationships/diagramQuickStyle" Target="../diagrams/quickStyle2.xml"/><Relationship Id="rId10" Type="http://schemas.openxmlformats.org/officeDocument/2006/relationships/image" Target="../media/image5.png"/><Relationship Id="rId4" Type="http://schemas.openxmlformats.org/officeDocument/2006/relationships/diagramLayout" Target="../diagrams/layout2.xml"/><Relationship Id="rId9" Type="http://schemas.openxmlformats.org/officeDocument/2006/relationships/image" Target="../media/image4.png"/><Relationship Id="rId14" Type="http://schemas.openxmlformats.org/officeDocument/2006/relationships/image" Target="../media/image9.png"/></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diagramData" Target="../diagrams/data5.xml"/><Relationship Id="rId18" Type="http://schemas.openxmlformats.org/officeDocument/2006/relationships/diagramData" Target="../diagrams/data6.xml"/><Relationship Id="rId3" Type="http://schemas.openxmlformats.org/officeDocument/2006/relationships/diagramData" Target="../diagrams/data3.xml"/><Relationship Id="rId21" Type="http://schemas.openxmlformats.org/officeDocument/2006/relationships/diagramColors" Target="../diagrams/colors6.xml"/><Relationship Id="rId7" Type="http://schemas.microsoft.com/office/2007/relationships/diagramDrawing" Target="../diagrams/drawing3.xml"/><Relationship Id="rId12" Type="http://schemas.microsoft.com/office/2007/relationships/diagramDrawing" Target="../diagrams/drawing4.xml"/><Relationship Id="rId17" Type="http://schemas.microsoft.com/office/2007/relationships/diagramDrawing" Target="../diagrams/drawing5.xml"/><Relationship Id="rId2" Type="http://schemas.openxmlformats.org/officeDocument/2006/relationships/notesSlide" Target="../notesSlides/notesSlide4.xml"/><Relationship Id="rId16" Type="http://schemas.openxmlformats.org/officeDocument/2006/relationships/diagramColors" Target="../diagrams/colors5.xml"/><Relationship Id="rId20" Type="http://schemas.openxmlformats.org/officeDocument/2006/relationships/diagramQuickStyle" Target="../diagrams/quickStyle6.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5" Type="http://schemas.openxmlformats.org/officeDocument/2006/relationships/diagramQuickStyle" Target="../diagrams/quickStyle5.xml"/><Relationship Id="rId10" Type="http://schemas.openxmlformats.org/officeDocument/2006/relationships/diagramQuickStyle" Target="../diagrams/quickStyle4.xml"/><Relationship Id="rId19" Type="http://schemas.openxmlformats.org/officeDocument/2006/relationships/diagramLayout" Target="../diagrams/layout6.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diagramLayout" Target="../diagrams/layout5.xml"/><Relationship Id="rId22" Type="http://schemas.microsoft.com/office/2007/relationships/diagramDrawing" Target="../diagrams/drawing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duotone>
              <a:schemeClr val="accent6">
                <a:shade val="45000"/>
                <a:satMod val="135000"/>
              </a:schemeClr>
              <a:prstClr val="white"/>
            </a:duotone>
            <a:extLst>
              <a:ext uri="{BEBA8EAE-BF5A-486C-A8C5-ECC9F3942E4B}">
                <a14:imgProps xmlns:a14="http://schemas.microsoft.com/office/drawing/2010/main">
                  <a14:imgLayer r:embed="rId4">
                    <a14:imgEffect>
                      <a14:artisticPencilSketch/>
                    </a14:imgEffect>
                  </a14:imgLayer>
                </a14:imgProps>
              </a:ext>
              <a:ext uri="{28A0092B-C50C-407E-A947-70E740481C1C}">
                <a14:useLocalDpi xmlns:a14="http://schemas.microsoft.com/office/drawing/2010/main" val="0"/>
              </a:ext>
            </a:extLst>
          </a:blip>
          <a:srcRect/>
          <a:stretch>
            <a:fillRect/>
          </a:stretch>
        </p:blipFill>
        <p:spPr bwMode="auto">
          <a:xfrm>
            <a:off x="-1" y="685800"/>
            <a:ext cx="4467265"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p:txBody>
          <a:bodyPr>
            <a:normAutofit/>
          </a:bodyPr>
          <a:lstStyle/>
          <a:p>
            <a:r>
              <a:rPr lang="en-US" sz="5400" b="1" dirty="0" smtClean="0">
                <a:solidFill>
                  <a:schemeClr val="tx2"/>
                </a:solidFill>
              </a:rPr>
              <a:t>BRING YOUR OWN DEVICE</a:t>
            </a:r>
            <a:endParaRPr lang="en-US" sz="5400" b="1" dirty="0">
              <a:solidFill>
                <a:schemeClr val="tx2"/>
              </a:solidFill>
            </a:endParaRPr>
          </a:p>
        </p:txBody>
      </p:sp>
      <p:sp>
        <p:nvSpPr>
          <p:cNvPr id="3" name="Subtitle 2"/>
          <p:cNvSpPr>
            <a:spLocks noGrp="1"/>
          </p:cNvSpPr>
          <p:nvPr>
            <p:ph type="subTitle" idx="1"/>
          </p:nvPr>
        </p:nvSpPr>
        <p:spPr>
          <a:xfrm>
            <a:off x="1905000" y="3657600"/>
            <a:ext cx="6400800" cy="1752600"/>
          </a:xfrm>
        </p:spPr>
        <p:txBody>
          <a:bodyPr/>
          <a:lstStyle/>
          <a:p>
            <a:pPr algn="r"/>
            <a:r>
              <a:rPr lang="en-US" dirty="0" smtClean="0">
                <a:solidFill>
                  <a:schemeClr val="accent1"/>
                </a:solidFill>
              </a:rPr>
              <a:t>Presenter: </a:t>
            </a:r>
          </a:p>
          <a:p>
            <a:pPr algn="r"/>
            <a:r>
              <a:rPr lang="en-US" dirty="0" smtClean="0">
                <a:solidFill>
                  <a:schemeClr val="accent1"/>
                </a:solidFill>
              </a:rPr>
              <a:t>Rachelle R. Green</a:t>
            </a:r>
          </a:p>
          <a:p>
            <a:pPr algn="r"/>
            <a:r>
              <a:rPr lang="en-US" dirty="0" smtClean="0">
                <a:solidFill>
                  <a:schemeClr val="accent1"/>
                </a:solidFill>
              </a:rPr>
              <a:t>Duffy &amp; Sweeney, Ltd.</a:t>
            </a:r>
            <a:endParaRPr lang="en-US" dirty="0">
              <a:solidFill>
                <a:schemeClr val="accent1"/>
              </a:solidFill>
            </a:endParaRPr>
          </a:p>
        </p:txBody>
      </p:sp>
    </p:spTree>
    <p:extLst>
      <p:ext uri="{BB962C8B-B14F-4D97-AF65-F5344CB8AC3E}">
        <p14:creationId xmlns:p14="http://schemas.microsoft.com/office/powerpoint/2010/main" val="344448367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2"/>
                                        </p:tgtEl>
                                        <p:attrNameLst>
                                          <p:attrName>style.color</p:attrName>
                                        </p:attrNameLst>
                                      </p:cBhvr>
                                      <p:to>
                                        <p:clrVal>
                                          <a:srgbClr val="F79646"/>
                                        </p:clrVal>
                                      </p:to>
                                    </p:set>
                                    <p:set>
                                      <p:cBhvr>
                                        <p:cTn id="7" dur="500" fill="hold"/>
                                        <p:tgtEl>
                                          <p:spTgt spid="2"/>
                                        </p:tgtEl>
                                        <p:attrNameLst>
                                          <p:attrName>fillcolor</p:attrName>
                                        </p:attrNameLst>
                                      </p:cBhvr>
                                      <p:to>
                                        <p:clrVal>
                                          <a:srgbClr val="F79646"/>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Privacy Issue Spotting</a:t>
            </a:r>
            <a:endParaRPr lang="en-US" b="1"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88106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8191072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graphicEl>
                                              <a:dgm id="{E90E0056-FC04-48F1-99DC-2A6E9EE05C60}"/>
                                            </p:graphicEl>
                                          </p:spTgt>
                                        </p:tgtEl>
                                        <p:attrNameLst>
                                          <p:attrName>style.visibility</p:attrName>
                                        </p:attrNameLst>
                                      </p:cBhvr>
                                      <p:to>
                                        <p:strVal val="visible"/>
                                      </p:to>
                                    </p:set>
                                    <p:animEffect transition="in" filter="wipe(up)">
                                      <p:cBhvr>
                                        <p:cTn id="12" dur="500"/>
                                        <p:tgtEl>
                                          <p:spTgt spid="4">
                                            <p:graphicEl>
                                              <a:dgm id="{E90E0056-FC04-48F1-99DC-2A6E9EE05C6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
                                            <p:graphicEl>
                                              <a:dgm id="{D2848177-C7A7-402D-BC9E-ABDE1DEFF0E6}"/>
                                            </p:graphicEl>
                                          </p:spTgt>
                                        </p:tgtEl>
                                        <p:attrNameLst>
                                          <p:attrName>style.visibility</p:attrName>
                                        </p:attrNameLst>
                                      </p:cBhvr>
                                      <p:to>
                                        <p:strVal val="visible"/>
                                      </p:to>
                                    </p:set>
                                    <p:animEffect transition="in" filter="wipe(up)">
                                      <p:cBhvr>
                                        <p:cTn id="17" dur="500"/>
                                        <p:tgtEl>
                                          <p:spTgt spid="4">
                                            <p:graphicEl>
                                              <a:dgm id="{D2848177-C7A7-402D-BC9E-ABDE1DEFF0E6}"/>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
                                            <p:graphicEl>
                                              <a:dgm id="{5158044B-CCE8-4436-A4C1-4AB50471002A}"/>
                                            </p:graphicEl>
                                          </p:spTgt>
                                        </p:tgtEl>
                                        <p:attrNameLst>
                                          <p:attrName>style.visibility</p:attrName>
                                        </p:attrNameLst>
                                      </p:cBhvr>
                                      <p:to>
                                        <p:strVal val="visible"/>
                                      </p:to>
                                    </p:set>
                                    <p:animEffect transition="in" filter="wipe(up)">
                                      <p:cBhvr>
                                        <p:cTn id="22" dur="500"/>
                                        <p:tgtEl>
                                          <p:spTgt spid="4">
                                            <p:graphicEl>
                                              <a:dgm id="{5158044B-CCE8-4436-A4C1-4AB50471002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
                                            <p:graphicEl>
                                              <a:dgm id="{4E808DCF-C97A-4FFE-BB97-565CA3CACE34}"/>
                                            </p:graphicEl>
                                          </p:spTgt>
                                        </p:tgtEl>
                                        <p:attrNameLst>
                                          <p:attrName>style.visibility</p:attrName>
                                        </p:attrNameLst>
                                      </p:cBhvr>
                                      <p:to>
                                        <p:strVal val="visible"/>
                                      </p:to>
                                    </p:set>
                                    <p:animEffect transition="in" filter="wipe(up)">
                                      <p:cBhvr>
                                        <p:cTn id="27" dur="500"/>
                                        <p:tgtEl>
                                          <p:spTgt spid="4">
                                            <p:graphicEl>
                                              <a:dgm id="{4E808DCF-C97A-4FFE-BB97-565CA3CACE34}"/>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4">
                                            <p:graphicEl>
                                              <a:dgm id="{29348365-1452-41EB-B85B-C32341BE2D78}"/>
                                            </p:graphicEl>
                                          </p:spTgt>
                                        </p:tgtEl>
                                        <p:attrNameLst>
                                          <p:attrName>style.visibility</p:attrName>
                                        </p:attrNameLst>
                                      </p:cBhvr>
                                      <p:to>
                                        <p:strVal val="visible"/>
                                      </p:to>
                                    </p:set>
                                    <p:animEffect transition="in" filter="wipe(up)">
                                      <p:cBhvr>
                                        <p:cTn id="32" dur="500"/>
                                        <p:tgtEl>
                                          <p:spTgt spid="4">
                                            <p:graphicEl>
                                              <a:dgm id="{29348365-1452-41EB-B85B-C32341BE2D7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Other Best Practices</a:t>
            </a:r>
            <a:endParaRPr lang="en-US" b="1"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0336472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7658624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graphicEl>
                                              <a:dgm id="{EE14A9B9-1BDD-431F-9931-561DD917F661}"/>
                                            </p:graphicEl>
                                          </p:spTgt>
                                        </p:tgtEl>
                                        <p:attrNameLst>
                                          <p:attrName>style.visibility</p:attrName>
                                        </p:attrNameLst>
                                      </p:cBhvr>
                                      <p:to>
                                        <p:strVal val="visible"/>
                                      </p:to>
                                    </p:set>
                                    <p:animEffect transition="in" filter="randombar(horizontal)">
                                      <p:cBhvr>
                                        <p:cTn id="12" dur="500"/>
                                        <p:tgtEl>
                                          <p:spTgt spid="4">
                                            <p:graphicEl>
                                              <a:dgm id="{EE14A9B9-1BDD-431F-9931-561DD917F66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graphicEl>
                                              <a:dgm id="{BA1CA2FB-B8DE-4DCC-81F8-B60977D73C7C}"/>
                                            </p:graphicEl>
                                          </p:spTgt>
                                        </p:tgtEl>
                                        <p:attrNameLst>
                                          <p:attrName>style.visibility</p:attrName>
                                        </p:attrNameLst>
                                      </p:cBhvr>
                                      <p:to>
                                        <p:strVal val="visible"/>
                                      </p:to>
                                    </p:set>
                                    <p:animEffect transition="in" filter="randombar(horizontal)">
                                      <p:cBhvr>
                                        <p:cTn id="17" dur="500"/>
                                        <p:tgtEl>
                                          <p:spTgt spid="4">
                                            <p:graphicEl>
                                              <a:dgm id="{BA1CA2FB-B8DE-4DCC-81F8-B60977D73C7C}"/>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graphicEl>
                                              <a:dgm id="{97844CAB-27E1-47EA-9AE4-7743DC7F9558}"/>
                                            </p:graphicEl>
                                          </p:spTgt>
                                        </p:tgtEl>
                                        <p:attrNameLst>
                                          <p:attrName>style.visibility</p:attrName>
                                        </p:attrNameLst>
                                      </p:cBhvr>
                                      <p:to>
                                        <p:strVal val="visible"/>
                                      </p:to>
                                    </p:set>
                                    <p:animEffect transition="in" filter="randombar(horizontal)">
                                      <p:cBhvr>
                                        <p:cTn id="22" dur="500"/>
                                        <p:tgtEl>
                                          <p:spTgt spid="4">
                                            <p:graphicEl>
                                              <a:dgm id="{97844CAB-27E1-47EA-9AE4-7743DC7F9558}"/>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4">
                                            <p:graphicEl>
                                              <a:dgm id="{3664A862-CDA8-4F31-BF8D-325C272C5B74}"/>
                                            </p:graphicEl>
                                          </p:spTgt>
                                        </p:tgtEl>
                                        <p:attrNameLst>
                                          <p:attrName>style.visibility</p:attrName>
                                        </p:attrNameLst>
                                      </p:cBhvr>
                                      <p:to>
                                        <p:strVal val="visible"/>
                                      </p:to>
                                    </p:set>
                                    <p:animEffect transition="in" filter="randombar(horizontal)">
                                      <p:cBhvr>
                                        <p:cTn id="27" dur="500"/>
                                        <p:tgtEl>
                                          <p:spTgt spid="4">
                                            <p:graphicEl>
                                              <a:dgm id="{3664A862-CDA8-4F31-BF8D-325C272C5B74}"/>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4">
                                            <p:graphicEl>
                                              <a:dgm id="{ADFE5652-71F9-4D23-894D-037B6CB09319}"/>
                                            </p:graphicEl>
                                          </p:spTgt>
                                        </p:tgtEl>
                                        <p:attrNameLst>
                                          <p:attrName>style.visibility</p:attrName>
                                        </p:attrNameLst>
                                      </p:cBhvr>
                                      <p:to>
                                        <p:strVal val="visible"/>
                                      </p:to>
                                    </p:set>
                                    <p:animEffect transition="in" filter="randombar(horizontal)">
                                      <p:cBhvr>
                                        <p:cTn id="32" dur="500"/>
                                        <p:tgtEl>
                                          <p:spTgt spid="4">
                                            <p:graphicEl>
                                              <a:dgm id="{ADFE5652-71F9-4D23-894D-037B6CB09319}"/>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4">
                                            <p:graphicEl>
                                              <a:dgm id="{ED295175-9EB8-4A10-BF3C-8D0E4B223806}"/>
                                            </p:graphicEl>
                                          </p:spTgt>
                                        </p:tgtEl>
                                        <p:attrNameLst>
                                          <p:attrName>style.visibility</p:attrName>
                                        </p:attrNameLst>
                                      </p:cBhvr>
                                      <p:to>
                                        <p:strVal val="visible"/>
                                      </p:to>
                                    </p:set>
                                    <p:animEffect transition="in" filter="randombar(horizontal)">
                                      <p:cBhvr>
                                        <p:cTn id="37" dur="500"/>
                                        <p:tgtEl>
                                          <p:spTgt spid="4">
                                            <p:graphicEl>
                                              <a:dgm id="{ED295175-9EB8-4A10-BF3C-8D0E4B223806}"/>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4">
                                            <p:graphicEl>
                                              <a:dgm id="{19E958C0-5D45-44A4-AD23-0567122E2D7B}"/>
                                            </p:graphicEl>
                                          </p:spTgt>
                                        </p:tgtEl>
                                        <p:attrNameLst>
                                          <p:attrName>style.visibility</p:attrName>
                                        </p:attrNameLst>
                                      </p:cBhvr>
                                      <p:to>
                                        <p:strVal val="visible"/>
                                      </p:to>
                                    </p:set>
                                    <p:animEffect transition="in" filter="randombar(horizontal)">
                                      <p:cBhvr>
                                        <p:cTn id="42" dur="500"/>
                                        <p:tgtEl>
                                          <p:spTgt spid="4">
                                            <p:graphicEl>
                                              <a:dgm id="{19E958C0-5D45-44A4-AD23-0567122E2D7B}"/>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4">
                                            <p:graphicEl>
                                              <a:dgm id="{6BFAAF00-E130-47AB-8F6C-E1AE98D0A547}"/>
                                            </p:graphicEl>
                                          </p:spTgt>
                                        </p:tgtEl>
                                        <p:attrNameLst>
                                          <p:attrName>style.visibility</p:attrName>
                                        </p:attrNameLst>
                                      </p:cBhvr>
                                      <p:to>
                                        <p:strVal val="visible"/>
                                      </p:to>
                                    </p:set>
                                    <p:animEffect transition="in" filter="randombar(horizontal)">
                                      <p:cBhvr>
                                        <p:cTn id="47" dur="500"/>
                                        <p:tgtEl>
                                          <p:spTgt spid="4">
                                            <p:graphicEl>
                                              <a:dgm id="{6BFAAF00-E130-47AB-8F6C-E1AE98D0A547}"/>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4">
                                            <p:graphicEl>
                                              <a:dgm id="{20C24142-8230-40BE-8C3B-DE92B70506F6}"/>
                                            </p:graphicEl>
                                          </p:spTgt>
                                        </p:tgtEl>
                                        <p:attrNameLst>
                                          <p:attrName>style.visibility</p:attrName>
                                        </p:attrNameLst>
                                      </p:cBhvr>
                                      <p:to>
                                        <p:strVal val="visible"/>
                                      </p:to>
                                    </p:set>
                                    <p:animEffect transition="in" filter="randombar(horizontal)">
                                      <p:cBhvr>
                                        <p:cTn id="52" dur="500"/>
                                        <p:tgtEl>
                                          <p:spTgt spid="4">
                                            <p:graphicEl>
                                              <a:dgm id="{20C24142-8230-40BE-8C3B-DE92B70506F6}"/>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4">
                                            <p:graphicEl>
                                              <a:dgm id="{30701064-54F6-4D73-ADFD-734E6E85ECA4}"/>
                                            </p:graphicEl>
                                          </p:spTgt>
                                        </p:tgtEl>
                                        <p:attrNameLst>
                                          <p:attrName>style.visibility</p:attrName>
                                        </p:attrNameLst>
                                      </p:cBhvr>
                                      <p:to>
                                        <p:strVal val="visible"/>
                                      </p:to>
                                    </p:set>
                                    <p:animEffect transition="in" filter="randombar(horizontal)">
                                      <p:cBhvr>
                                        <p:cTn id="57" dur="500"/>
                                        <p:tgtEl>
                                          <p:spTgt spid="4">
                                            <p:graphicEl>
                                              <a:dgm id="{30701064-54F6-4D73-ADFD-734E6E85ECA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uiExpand="1">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Additional Concerns</a:t>
            </a:r>
            <a:endParaRPr lang="en-US" b="1"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6988531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743221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dgm id="{0E0CFB07-7484-44D4-AFEB-10D3B84D29AF}"/>
                                            </p:graphicEl>
                                          </p:spTgt>
                                        </p:tgtEl>
                                        <p:attrNameLst>
                                          <p:attrName>style.visibility</p:attrName>
                                        </p:attrNameLst>
                                      </p:cBhvr>
                                      <p:to>
                                        <p:strVal val="visible"/>
                                      </p:to>
                                    </p:set>
                                    <p:animEffect transition="in" filter="wipe(left)">
                                      <p:cBhvr>
                                        <p:cTn id="12" dur="500"/>
                                        <p:tgtEl>
                                          <p:spTgt spid="4">
                                            <p:graphicEl>
                                              <a:dgm id="{0E0CFB07-7484-44D4-AFEB-10D3B84D29AF}"/>
                                            </p:graphic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
                                            <p:graphicEl>
                                              <a:dgm id="{FAD66DCA-6FF6-4A31-9830-978EF05D2B40}"/>
                                            </p:graphicEl>
                                          </p:spTgt>
                                        </p:tgtEl>
                                        <p:attrNameLst>
                                          <p:attrName>style.visibility</p:attrName>
                                        </p:attrNameLst>
                                      </p:cBhvr>
                                      <p:to>
                                        <p:strVal val="visible"/>
                                      </p:to>
                                    </p:set>
                                    <p:animEffect transition="in" filter="wipe(left)">
                                      <p:cBhvr>
                                        <p:cTn id="15" dur="500"/>
                                        <p:tgtEl>
                                          <p:spTgt spid="4">
                                            <p:graphicEl>
                                              <a:dgm id="{FAD66DCA-6FF6-4A31-9830-978EF05D2B40}"/>
                                            </p:graphic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
                                            <p:graphicEl>
                                              <a:dgm id="{2A415A58-FDCD-4896-A796-A631515053C0}"/>
                                            </p:graphicEl>
                                          </p:spTgt>
                                        </p:tgtEl>
                                        <p:attrNameLst>
                                          <p:attrName>style.visibility</p:attrName>
                                        </p:attrNameLst>
                                      </p:cBhvr>
                                      <p:to>
                                        <p:strVal val="visible"/>
                                      </p:to>
                                    </p:set>
                                    <p:animEffect transition="in" filter="wipe(left)">
                                      <p:cBhvr>
                                        <p:cTn id="18" dur="500"/>
                                        <p:tgtEl>
                                          <p:spTgt spid="4">
                                            <p:graphicEl>
                                              <a:dgm id="{2A415A58-FDCD-4896-A796-A631515053C0}"/>
                                            </p:graphic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4">
                                            <p:graphicEl>
                                              <a:dgm id="{B25F969E-451C-4E5D-95B9-6EA517734A5D}"/>
                                            </p:graphicEl>
                                          </p:spTgt>
                                        </p:tgtEl>
                                        <p:attrNameLst>
                                          <p:attrName>style.visibility</p:attrName>
                                        </p:attrNameLst>
                                      </p:cBhvr>
                                      <p:to>
                                        <p:strVal val="visible"/>
                                      </p:to>
                                    </p:set>
                                    <p:animEffect transition="in" filter="wipe(left)">
                                      <p:cBhvr>
                                        <p:cTn id="21" dur="500"/>
                                        <p:tgtEl>
                                          <p:spTgt spid="4">
                                            <p:graphicEl>
                                              <a:dgm id="{B25F969E-451C-4E5D-95B9-6EA517734A5D}"/>
                                            </p:graphic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4">
                                            <p:graphicEl>
                                              <a:dgm id="{B7629187-7369-4690-96D5-0134DB35B613}"/>
                                            </p:graphicEl>
                                          </p:spTgt>
                                        </p:tgtEl>
                                        <p:attrNameLst>
                                          <p:attrName>style.visibility</p:attrName>
                                        </p:attrNameLst>
                                      </p:cBhvr>
                                      <p:to>
                                        <p:strVal val="visible"/>
                                      </p:to>
                                    </p:set>
                                    <p:animEffect transition="in" filter="wipe(left)">
                                      <p:cBhvr>
                                        <p:cTn id="24" dur="500"/>
                                        <p:tgtEl>
                                          <p:spTgt spid="4">
                                            <p:graphicEl>
                                              <a:dgm id="{B7629187-7369-4690-96D5-0134DB35B613}"/>
                                            </p:graphic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4">
                                            <p:graphicEl>
                                              <a:dgm id="{CF7F99ED-7CDF-4129-897B-C89F4F774617}"/>
                                            </p:graphicEl>
                                          </p:spTgt>
                                        </p:tgtEl>
                                        <p:attrNameLst>
                                          <p:attrName>style.visibility</p:attrName>
                                        </p:attrNameLst>
                                      </p:cBhvr>
                                      <p:to>
                                        <p:strVal val="visible"/>
                                      </p:to>
                                    </p:set>
                                    <p:animEffect transition="in" filter="wipe(left)">
                                      <p:cBhvr>
                                        <p:cTn id="27" dur="500"/>
                                        <p:tgtEl>
                                          <p:spTgt spid="4">
                                            <p:graphicEl>
                                              <a:dgm id="{CF7F99ED-7CDF-4129-897B-C89F4F774617}"/>
                                            </p:graphic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4">
                                            <p:graphicEl>
                                              <a:dgm id="{5BF1B654-1BE4-472C-AEE7-E88748272A2F}"/>
                                            </p:graphicEl>
                                          </p:spTgt>
                                        </p:tgtEl>
                                        <p:attrNameLst>
                                          <p:attrName>style.visibility</p:attrName>
                                        </p:attrNameLst>
                                      </p:cBhvr>
                                      <p:to>
                                        <p:strVal val="visible"/>
                                      </p:to>
                                    </p:set>
                                    <p:animEffect transition="in" filter="wipe(left)">
                                      <p:cBhvr>
                                        <p:cTn id="30" dur="500"/>
                                        <p:tgtEl>
                                          <p:spTgt spid="4">
                                            <p:graphicEl>
                                              <a:dgm id="{5BF1B654-1BE4-472C-AEE7-E88748272A2F}"/>
                                            </p:graphic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4">
                                            <p:graphicEl>
                                              <a:dgm id="{B76A45CC-8256-4041-B10D-FC3CFBB31914}"/>
                                            </p:graphicEl>
                                          </p:spTgt>
                                        </p:tgtEl>
                                        <p:attrNameLst>
                                          <p:attrName>style.visibility</p:attrName>
                                        </p:attrNameLst>
                                      </p:cBhvr>
                                      <p:to>
                                        <p:strVal val="visible"/>
                                      </p:to>
                                    </p:set>
                                    <p:animEffect transition="in" filter="wipe(left)">
                                      <p:cBhvr>
                                        <p:cTn id="33" dur="500"/>
                                        <p:tgtEl>
                                          <p:spTgt spid="4">
                                            <p:graphicEl>
                                              <a:dgm id="{B76A45CC-8256-4041-B10D-FC3CFBB31914}"/>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4">
                                            <p:graphicEl>
                                              <a:dgm id="{95B554B4-2DBD-4D84-8052-8C40DD6B5F46}"/>
                                            </p:graphicEl>
                                          </p:spTgt>
                                        </p:tgtEl>
                                        <p:attrNameLst>
                                          <p:attrName>style.visibility</p:attrName>
                                        </p:attrNameLst>
                                      </p:cBhvr>
                                      <p:to>
                                        <p:strVal val="visible"/>
                                      </p:to>
                                    </p:set>
                                    <p:animEffect transition="in" filter="wipe(left)">
                                      <p:cBhvr>
                                        <p:cTn id="38" dur="500"/>
                                        <p:tgtEl>
                                          <p:spTgt spid="4">
                                            <p:graphicEl>
                                              <a:dgm id="{95B554B4-2DBD-4D84-8052-8C40DD6B5F46}"/>
                                            </p:graphic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4">
                                            <p:graphicEl>
                                              <a:dgm id="{8373DFEC-11D5-427B-8C77-B7760A0D2BA6}"/>
                                            </p:graphicEl>
                                          </p:spTgt>
                                        </p:tgtEl>
                                        <p:attrNameLst>
                                          <p:attrName>style.visibility</p:attrName>
                                        </p:attrNameLst>
                                      </p:cBhvr>
                                      <p:to>
                                        <p:strVal val="visible"/>
                                      </p:to>
                                    </p:set>
                                    <p:animEffect transition="in" filter="wipe(left)">
                                      <p:cBhvr>
                                        <p:cTn id="41" dur="500"/>
                                        <p:tgtEl>
                                          <p:spTgt spid="4">
                                            <p:graphicEl>
                                              <a:dgm id="{8373DFEC-11D5-427B-8C77-B7760A0D2BA6}"/>
                                            </p:graphicEl>
                                          </p:spTgt>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4">
                                            <p:graphicEl>
                                              <a:dgm id="{E864FAD6-D93C-468C-97C1-AFFA58DDDE4D}"/>
                                            </p:graphicEl>
                                          </p:spTgt>
                                        </p:tgtEl>
                                        <p:attrNameLst>
                                          <p:attrName>style.visibility</p:attrName>
                                        </p:attrNameLst>
                                      </p:cBhvr>
                                      <p:to>
                                        <p:strVal val="visible"/>
                                      </p:to>
                                    </p:set>
                                    <p:animEffect transition="in" filter="wipe(left)">
                                      <p:cBhvr>
                                        <p:cTn id="44" dur="500"/>
                                        <p:tgtEl>
                                          <p:spTgt spid="4">
                                            <p:graphicEl>
                                              <a:dgm id="{E864FAD6-D93C-468C-97C1-AFFA58DDDE4D}"/>
                                            </p:graphicEl>
                                          </p:spTgt>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4">
                                            <p:graphicEl>
                                              <a:dgm id="{282F4DE3-6AF5-42B6-A4A2-F0A6AE8E3D98}"/>
                                            </p:graphicEl>
                                          </p:spTgt>
                                        </p:tgtEl>
                                        <p:attrNameLst>
                                          <p:attrName>style.visibility</p:attrName>
                                        </p:attrNameLst>
                                      </p:cBhvr>
                                      <p:to>
                                        <p:strVal val="visible"/>
                                      </p:to>
                                    </p:set>
                                    <p:animEffect transition="in" filter="wipe(left)">
                                      <p:cBhvr>
                                        <p:cTn id="47" dur="500"/>
                                        <p:tgtEl>
                                          <p:spTgt spid="4">
                                            <p:graphicEl>
                                              <a:dgm id="{282F4DE3-6AF5-42B6-A4A2-F0A6AE8E3D98}"/>
                                            </p:graphicEl>
                                          </p:spTgt>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4">
                                            <p:graphicEl>
                                              <a:dgm id="{18162CB4-4B8E-480D-A29E-21E65319F537}"/>
                                            </p:graphicEl>
                                          </p:spTgt>
                                        </p:tgtEl>
                                        <p:attrNameLst>
                                          <p:attrName>style.visibility</p:attrName>
                                        </p:attrNameLst>
                                      </p:cBhvr>
                                      <p:to>
                                        <p:strVal val="visible"/>
                                      </p:to>
                                    </p:set>
                                    <p:animEffect transition="in" filter="wipe(left)">
                                      <p:cBhvr>
                                        <p:cTn id="50" dur="500"/>
                                        <p:tgtEl>
                                          <p:spTgt spid="4">
                                            <p:graphicEl>
                                              <a:dgm id="{18162CB4-4B8E-480D-A29E-21E65319F537}"/>
                                            </p:graphicEl>
                                          </p:spTgt>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4">
                                            <p:graphicEl>
                                              <a:dgm id="{6733C8EA-0F16-440A-B3B9-68BDDC9237C0}"/>
                                            </p:graphicEl>
                                          </p:spTgt>
                                        </p:tgtEl>
                                        <p:attrNameLst>
                                          <p:attrName>style.visibility</p:attrName>
                                        </p:attrNameLst>
                                      </p:cBhvr>
                                      <p:to>
                                        <p:strVal val="visible"/>
                                      </p:to>
                                    </p:set>
                                    <p:animEffect transition="in" filter="wipe(left)">
                                      <p:cBhvr>
                                        <p:cTn id="53" dur="500"/>
                                        <p:tgtEl>
                                          <p:spTgt spid="4">
                                            <p:graphicEl>
                                              <a:dgm id="{6733C8EA-0F16-440A-B3B9-68BDDC9237C0}"/>
                                            </p:graphicEl>
                                          </p:spTgt>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4">
                                            <p:graphicEl>
                                              <a:dgm id="{C3374E9F-6607-4220-8768-958B6BC13D8A}"/>
                                            </p:graphicEl>
                                          </p:spTgt>
                                        </p:tgtEl>
                                        <p:attrNameLst>
                                          <p:attrName>style.visibility</p:attrName>
                                        </p:attrNameLst>
                                      </p:cBhvr>
                                      <p:to>
                                        <p:strVal val="visible"/>
                                      </p:to>
                                    </p:set>
                                    <p:animEffect transition="in" filter="wipe(left)">
                                      <p:cBhvr>
                                        <p:cTn id="56" dur="500"/>
                                        <p:tgtEl>
                                          <p:spTgt spid="4">
                                            <p:graphicEl>
                                              <a:dgm id="{C3374E9F-6607-4220-8768-958B6BC13D8A}"/>
                                            </p:graphicEl>
                                          </p:spTgt>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4">
                                            <p:graphicEl>
                                              <a:dgm id="{CC608472-190A-4548-9E34-7EE95CA44D4F}"/>
                                            </p:graphicEl>
                                          </p:spTgt>
                                        </p:tgtEl>
                                        <p:attrNameLst>
                                          <p:attrName>style.visibility</p:attrName>
                                        </p:attrNameLst>
                                      </p:cBhvr>
                                      <p:to>
                                        <p:strVal val="visible"/>
                                      </p:to>
                                    </p:set>
                                    <p:animEffect transition="in" filter="wipe(left)">
                                      <p:cBhvr>
                                        <p:cTn id="59" dur="500"/>
                                        <p:tgtEl>
                                          <p:spTgt spid="4">
                                            <p:graphicEl>
                                              <a:dgm id="{CC608472-190A-4548-9E34-7EE95CA44D4F}"/>
                                            </p:graphic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4">
                                            <p:graphicEl>
                                              <a:dgm id="{3219B595-2D59-4BDE-9ABB-B81BD4373194}"/>
                                            </p:graphicEl>
                                          </p:spTgt>
                                        </p:tgtEl>
                                        <p:attrNameLst>
                                          <p:attrName>style.visibility</p:attrName>
                                        </p:attrNameLst>
                                      </p:cBhvr>
                                      <p:to>
                                        <p:strVal val="visible"/>
                                      </p:to>
                                    </p:set>
                                    <p:animEffect transition="in" filter="wipe(left)">
                                      <p:cBhvr>
                                        <p:cTn id="64" dur="500"/>
                                        <p:tgtEl>
                                          <p:spTgt spid="4">
                                            <p:graphicEl>
                                              <a:dgm id="{3219B595-2D59-4BDE-9ABB-B81BD4373194}"/>
                                            </p:graphicEl>
                                          </p:spTgt>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4">
                                            <p:graphicEl>
                                              <a:dgm id="{134E7376-EA63-4D80-ABBD-915DE162E81D}"/>
                                            </p:graphicEl>
                                          </p:spTgt>
                                        </p:tgtEl>
                                        <p:attrNameLst>
                                          <p:attrName>style.visibility</p:attrName>
                                        </p:attrNameLst>
                                      </p:cBhvr>
                                      <p:to>
                                        <p:strVal val="visible"/>
                                      </p:to>
                                    </p:set>
                                    <p:animEffect transition="in" filter="wipe(left)">
                                      <p:cBhvr>
                                        <p:cTn id="67" dur="500"/>
                                        <p:tgtEl>
                                          <p:spTgt spid="4">
                                            <p:graphicEl>
                                              <a:dgm id="{134E7376-EA63-4D80-ABBD-915DE162E81D}"/>
                                            </p:graphicEl>
                                          </p:spTgt>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4">
                                            <p:graphicEl>
                                              <a:dgm id="{8D8B9236-5046-4FE1-BA96-7B32D77DE416}"/>
                                            </p:graphicEl>
                                          </p:spTgt>
                                        </p:tgtEl>
                                        <p:attrNameLst>
                                          <p:attrName>style.visibility</p:attrName>
                                        </p:attrNameLst>
                                      </p:cBhvr>
                                      <p:to>
                                        <p:strVal val="visible"/>
                                      </p:to>
                                    </p:set>
                                    <p:animEffect transition="in" filter="wipe(left)">
                                      <p:cBhvr>
                                        <p:cTn id="70" dur="500"/>
                                        <p:tgtEl>
                                          <p:spTgt spid="4">
                                            <p:graphicEl>
                                              <a:dgm id="{8D8B9236-5046-4FE1-BA96-7B32D77DE416}"/>
                                            </p:graphicEl>
                                          </p:spTgt>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4">
                                            <p:graphicEl>
                                              <a:dgm id="{5A552934-2715-402F-BA4F-225F17D46BB2}"/>
                                            </p:graphicEl>
                                          </p:spTgt>
                                        </p:tgtEl>
                                        <p:attrNameLst>
                                          <p:attrName>style.visibility</p:attrName>
                                        </p:attrNameLst>
                                      </p:cBhvr>
                                      <p:to>
                                        <p:strVal val="visible"/>
                                      </p:to>
                                    </p:set>
                                    <p:animEffect transition="in" filter="wipe(left)">
                                      <p:cBhvr>
                                        <p:cTn id="73" dur="500"/>
                                        <p:tgtEl>
                                          <p:spTgt spid="4">
                                            <p:graphicEl>
                                              <a:dgm id="{5A552934-2715-402F-BA4F-225F17D46BB2}"/>
                                            </p:graphicEl>
                                          </p:spTgt>
                                        </p:tgtEl>
                                      </p:cBhvr>
                                    </p:animEffect>
                                  </p:childTnLst>
                                </p:cTn>
                              </p:par>
                              <p:par>
                                <p:cTn id="74" presetID="22" presetClass="entr" presetSubtype="8" fill="hold" grpId="0" nodeType="withEffect">
                                  <p:stCondLst>
                                    <p:cond delay="0"/>
                                  </p:stCondLst>
                                  <p:childTnLst>
                                    <p:set>
                                      <p:cBhvr>
                                        <p:cTn id="75" dur="1" fill="hold">
                                          <p:stCondLst>
                                            <p:cond delay="0"/>
                                          </p:stCondLst>
                                        </p:cTn>
                                        <p:tgtEl>
                                          <p:spTgt spid="4">
                                            <p:graphicEl>
                                              <a:dgm id="{DE205852-958D-4567-93C9-D8291B691696}"/>
                                            </p:graphicEl>
                                          </p:spTgt>
                                        </p:tgtEl>
                                        <p:attrNameLst>
                                          <p:attrName>style.visibility</p:attrName>
                                        </p:attrNameLst>
                                      </p:cBhvr>
                                      <p:to>
                                        <p:strVal val="visible"/>
                                      </p:to>
                                    </p:set>
                                    <p:animEffect transition="in" filter="wipe(left)">
                                      <p:cBhvr>
                                        <p:cTn id="76" dur="500"/>
                                        <p:tgtEl>
                                          <p:spTgt spid="4">
                                            <p:graphicEl>
                                              <a:dgm id="{DE205852-958D-4567-93C9-D8291B691696}"/>
                                            </p:graphicEl>
                                          </p:spTgt>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
                                            <p:graphicEl>
                                              <a:dgm id="{6EAE3DA0-4DD8-4646-8F07-DAAA01042FDF}"/>
                                            </p:graphicEl>
                                          </p:spTgt>
                                        </p:tgtEl>
                                        <p:attrNameLst>
                                          <p:attrName>style.visibility</p:attrName>
                                        </p:attrNameLst>
                                      </p:cBhvr>
                                      <p:to>
                                        <p:strVal val="visible"/>
                                      </p:to>
                                    </p:set>
                                    <p:animEffect transition="in" filter="wipe(left)">
                                      <p:cBhvr>
                                        <p:cTn id="79" dur="500"/>
                                        <p:tgtEl>
                                          <p:spTgt spid="4">
                                            <p:graphicEl>
                                              <a:dgm id="{6EAE3DA0-4DD8-4646-8F07-DAAA01042FDF}"/>
                                            </p:graphicEl>
                                          </p:spTgt>
                                        </p:tgtEl>
                                      </p:cBhvr>
                                    </p:animEffect>
                                  </p:childTnLst>
                                </p:cTn>
                              </p:par>
                              <p:par>
                                <p:cTn id="80" presetID="22" presetClass="entr" presetSubtype="8" fill="hold" grpId="0" nodeType="withEffect">
                                  <p:stCondLst>
                                    <p:cond delay="0"/>
                                  </p:stCondLst>
                                  <p:childTnLst>
                                    <p:set>
                                      <p:cBhvr>
                                        <p:cTn id="81" dur="1" fill="hold">
                                          <p:stCondLst>
                                            <p:cond delay="0"/>
                                          </p:stCondLst>
                                        </p:cTn>
                                        <p:tgtEl>
                                          <p:spTgt spid="4">
                                            <p:graphicEl>
                                              <a:dgm id="{78F7C6BA-B56D-4F25-BF14-36A423C0074C}"/>
                                            </p:graphicEl>
                                          </p:spTgt>
                                        </p:tgtEl>
                                        <p:attrNameLst>
                                          <p:attrName>style.visibility</p:attrName>
                                        </p:attrNameLst>
                                      </p:cBhvr>
                                      <p:to>
                                        <p:strVal val="visible"/>
                                      </p:to>
                                    </p:set>
                                    <p:animEffect transition="in" filter="wipe(left)">
                                      <p:cBhvr>
                                        <p:cTn id="82" dur="500"/>
                                        <p:tgtEl>
                                          <p:spTgt spid="4">
                                            <p:graphicEl>
                                              <a:dgm id="{78F7C6BA-B56D-4F25-BF14-36A423C0074C}"/>
                                            </p:graphicEl>
                                          </p:spTgt>
                                        </p:tgtEl>
                                      </p:cBhvr>
                                    </p:animEffect>
                                  </p:childTnLst>
                                </p:cTn>
                              </p:par>
                              <p:par>
                                <p:cTn id="83" presetID="22" presetClass="entr" presetSubtype="8" fill="hold" grpId="0" nodeType="withEffect">
                                  <p:stCondLst>
                                    <p:cond delay="0"/>
                                  </p:stCondLst>
                                  <p:childTnLst>
                                    <p:set>
                                      <p:cBhvr>
                                        <p:cTn id="84" dur="1" fill="hold">
                                          <p:stCondLst>
                                            <p:cond delay="0"/>
                                          </p:stCondLst>
                                        </p:cTn>
                                        <p:tgtEl>
                                          <p:spTgt spid="4">
                                            <p:graphicEl>
                                              <a:dgm id="{1A21E05D-6F1A-4CDD-BEFE-917F18C4C0CA}"/>
                                            </p:graphicEl>
                                          </p:spTgt>
                                        </p:tgtEl>
                                        <p:attrNameLst>
                                          <p:attrName>style.visibility</p:attrName>
                                        </p:attrNameLst>
                                      </p:cBhvr>
                                      <p:to>
                                        <p:strVal val="visible"/>
                                      </p:to>
                                    </p:set>
                                    <p:animEffect transition="in" filter="wipe(left)">
                                      <p:cBhvr>
                                        <p:cTn id="85" dur="500"/>
                                        <p:tgtEl>
                                          <p:spTgt spid="4">
                                            <p:graphicEl>
                                              <a:dgm id="{1A21E05D-6F1A-4CDD-BEFE-917F18C4C0CA}"/>
                                            </p:graphicEl>
                                          </p:spTgt>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4">
                                            <p:graphicEl>
                                              <a:dgm id="{4D8FDA88-6839-4C9F-ABF6-749EFC4DF4D8}"/>
                                            </p:graphicEl>
                                          </p:spTgt>
                                        </p:tgtEl>
                                        <p:attrNameLst>
                                          <p:attrName>style.visibility</p:attrName>
                                        </p:attrNameLst>
                                      </p:cBhvr>
                                      <p:to>
                                        <p:strVal val="visible"/>
                                      </p:to>
                                    </p:set>
                                    <p:animEffect transition="in" filter="wipe(left)">
                                      <p:cBhvr>
                                        <p:cTn id="90" dur="500"/>
                                        <p:tgtEl>
                                          <p:spTgt spid="4">
                                            <p:graphicEl>
                                              <a:dgm id="{4D8FDA88-6839-4C9F-ABF6-749EFC4DF4D8}"/>
                                            </p:graphicEl>
                                          </p:spTgt>
                                        </p:tgtEl>
                                      </p:cBhvr>
                                    </p:animEffect>
                                  </p:childTnLst>
                                </p:cTn>
                              </p:par>
                              <p:par>
                                <p:cTn id="91" presetID="22" presetClass="entr" presetSubtype="8" fill="hold" grpId="0" nodeType="withEffect">
                                  <p:stCondLst>
                                    <p:cond delay="0"/>
                                  </p:stCondLst>
                                  <p:childTnLst>
                                    <p:set>
                                      <p:cBhvr>
                                        <p:cTn id="92" dur="1" fill="hold">
                                          <p:stCondLst>
                                            <p:cond delay="0"/>
                                          </p:stCondLst>
                                        </p:cTn>
                                        <p:tgtEl>
                                          <p:spTgt spid="4">
                                            <p:graphicEl>
                                              <a:dgm id="{6C536819-AEE6-4285-A6CE-F26799060F32}"/>
                                            </p:graphicEl>
                                          </p:spTgt>
                                        </p:tgtEl>
                                        <p:attrNameLst>
                                          <p:attrName>style.visibility</p:attrName>
                                        </p:attrNameLst>
                                      </p:cBhvr>
                                      <p:to>
                                        <p:strVal val="visible"/>
                                      </p:to>
                                    </p:set>
                                    <p:animEffect transition="in" filter="wipe(left)">
                                      <p:cBhvr>
                                        <p:cTn id="93" dur="500"/>
                                        <p:tgtEl>
                                          <p:spTgt spid="4">
                                            <p:graphicEl>
                                              <a:dgm id="{6C536819-AEE6-4285-A6CE-F26799060F32}"/>
                                            </p:graphicEl>
                                          </p:spTgt>
                                        </p:tgtEl>
                                      </p:cBhvr>
                                    </p:animEffect>
                                  </p:childTnLst>
                                </p:cTn>
                              </p:par>
                              <p:par>
                                <p:cTn id="94" presetID="22" presetClass="entr" presetSubtype="8" fill="hold" grpId="0" nodeType="withEffect">
                                  <p:stCondLst>
                                    <p:cond delay="0"/>
                                  </p:stCondLst>
                                  <p:childTnLst>
                                    <p:set>
                                      <p:cBhvr>
                                        <p:cTn id="95" dur="1" fill="hold">
                                          <p:stCondLst>
                                            <p:cond delay="0"/>
                                          </p:stCondLst>
                                        </p:cTn>
                                        <p:tgtEl>
                                          <p:spTgt spid="4">
                                            <p:graphicEl>
                                              <a:dgm id="{A8CA802B-867F-4BC6-862E-691491F5E826}"/>
                                            </p:graphicEl>
                                          </p:spTgt>
                                        </p:tgtEl>
                                        <p:attrNameLst>
                                          <p:attrName>style.visibility</p:attrName>
                                        </p:attrNameLst>
                                      </p:cBhvr>
                                      <p:to>
                                        <p:strVal val="visible"/>
                                      </p:to>
                                    </p:set>
                                    <p:animEffect transition="in" filter="wipe(left)">
                                      <p:cBhvr>
                                        <p:cTn id="96" dur="500"/>
                                        <p:tgtEl>
                                          <p:spTgt spid="4">
                                            <p:graphicEl>
                                              <a:dgm id="{A8CA802B-867F-4BC6-862E-691491F5E826}"/>
                                            </p:graphicEl>
                                          </p:spTgt>
                                        </p:tgtEl>
                                      </p:cBhvr>
                                    </p:animEffect>
                                  </p:childTnLst>
                                </p:cTn>
                              </p:par>
                              <p:par>
                                <p:cTn id="97" presetID="22" presetClass="entr" presetSubtype="8" fill="hold" grpId="0" nodeType="withEffect">
                                  <p:stCondLst>
                                    <p:cond delay="0"/>
                                  </p:stCondLst>
                                  <p:childTnLst>
                                    <p:set>
                                      <p:cBhvr>
                                        <p:cTn id="98" dur="1" fill="hold">
                                          <p:stCondLst>
                                            <p:cond delay="0"/>
                                          </p:stCondLst>
                                        </p:cTn>
                                        <p:tgtEl>
                                          <p:spTgt spid="4">
                                            <p:graphicEl>
                                              <a:dgm id="{787644DF-6C3F-459B-A03E-3BBDD35F5F40}"/>
                                            </p:graphicEl>
                                          </p:spTgt>
                                        </p:tgtEl>
                                        <p:attrNameLst>
                                          <p:attrName>style.visibility</p:attrName>
                                        </p:attrNameLst>
                                      </p:cBhvr>
                                      <p:to>
                                        <p:strVal val="visible"/>
                                      </p:to>
                                    </p:set>
                                    <p:animEffect transition="in" filter="wipe(left)">
                                      <p:cBhvr>
                                        <p:cTn id="99" dur="500"/>
                                        <p:tgtEl>
                                          <p:spTgt spid="4">
                                            <p:graphicEl>
                                              <a:dgm id="{787644DF-6C3F-459B-A03E-3BBDD35F5F40}"/>
                                            </p:graphicEl>
                                          </p:spTgt>
                                        </p:tgtEl>
                                      </p:cBhvr>
                                    </p:animEffect>
                                  </p:childTnLst>
                                </p:cTn>
                              </p:par>
                              <p:par>
                                <p:cTn id="100" presetID="22" presetClass="entr" presetSubtype="8" fill="hold" grpId="0" nodeType="withEffect">
                                  <p:stCondLst>
                                    <p:cond delay="0"/>
                                  </p:stCondLst>
                                  <p:childTnLst>
                                    <p:set>
                                      <p:cBhvr>
                                        <p:cTn id="101" dur="1" fill="hold">
                                          <p:stCondLst>
                                            <p:cond delay="0"/>
                                          </p:stCondLst>
                                        </p:cTn>
                                        <p:tgtEl>
                                          <p:spTgt spid="4">
                                            <p:graphicEl>
                                              <a:dgm id="{27653584-4C79-4D68-AFF1-6FC17D8F16F9}"/>
                                            </p:graphicEl>
                                          </p:spTgt>
                                        </p:tgtEl>
                                        <p:attrNameLst>
                                          <p:attrName>style.visibility</p:attrName>
                                        </p:attrNameLst>
                                      </p:cBhvr>
                                      <p:to>
                                        <p:strVal val="visible"/>
                                      </p:to>
                                    </p:set>
                                    <p:animEffect transition="in" filter="wipe(left)">
                                      <p:cBhvr>
                                        <p:cTn id="102" dur="500"/>
                                        <p:tgtEl>
                                          <p:spTgt spid="4">
                                            <p:graphicEl>
                                              <a:dgm id="{27653584-4C79-4D68-AFF1-6FC17D8F16F9}"/>
                                            </p:graphicEl>
                                          </p:spTgt>
                                        </p:tgtEl>
                                      </p:cBhvr>
                                    </p:animEffect>
                                  </p:childTnLst>
                                </p:cTn>
                              </p:par>
                              <p:par>
                                <p:cTn id="103" presetID="22" presetClass="entr" presetSubtype="8" fill="hold" grpId="0" nodeType="withEffect">
                                  <p:stCondLst>
                                    <p:cond delay="0"/>
                                  </p:stCondLst>
                                  <p:childTnLst>
                                    <p:set>
                                      <p:cBhvr>
                                        <p:cTn id="104" dur="1" fill="hold">
                                          <p:stCondLst>
                                            <p:cond delay="0"/>
                                          </p:stCondLst>
                                        </p:cTn>
                                        <p:tgtEl>
                                          <p:spTgt spid="4">
                                            <p:graphicEl>
                                              <a:dgm id="{0BA46BF3-12CB-431D-96CE-73B3B805677D}"/>
                                            </p:graphicEl>
                                          </p:spTgt>
                                        </p:tgtEl>
                                        <p:attrNameLst>
                                          <p:attrName>style.visibility</p:attrName>
                                        </p:attrNameLst>
                                      </p:cBhvr>
                                      <p:to>
                                        <p:strVal val="visible"/>
                                      </p:to>
                                    </p:set>
                                    <p:animEffect transition="in" filter="wipe(left)">
                                      <p:cBhvr>
                                        <p:cTn id="105" dur="500"/>
                                        <p:tgtEl>
                                          <p:spTgt spid="4">
                                            <p:graphicEl>
                                              <a:dgm id="{0BA46BF3-12CB-431D-96CE-73B3B805677D}"/>
                                            </p:graphicEl>
                                          </p:spTgt>
                                        </p:tgtEl>
                                      </p:cBhvr>
                                    </p:animEffect>
                                  </p:childTnLst>
                                </p:cTn>
                              </p:par>
                              <p:par>
                                <p:cTn id="106" presetID="22" presetClass="entr" presetSubtype="8" fill="hold" grpId="0" nodeType="withEffect">
                                  <p:stCondLst>
                                    <p:cond delay="0"/>
                                  </p:stCondLst>
                                  <p:childTnLst>
                                    <p:set>
                                      <p:cBhvr>
                                        <p:cTn id="107" dur="1" fill="hold">
                                          <p:stCondLst>
                                            <p:cond delay="0"/>
                                          </p:stCondLst>
                                        </p:cTn>
                                        <p:tgtEl>
                                          <p:spTgt spid="4">
                                            <p:graphicEl>
                                              <a:dgm id="{60FCC6ED-371E-4CF9-8D2D-E735DB8936DA}"/>
                                            </p:graphicEl>
                                          </p:spTgt>
                                        </p:tgtEl>
                                        <p:attrNameLst>
                                          <p:attrName>style.visibility</p:attrName>
                                        </p:attrNameLst>
                                      </p:cBhvr>
                                      <p:to>
                                        <p:strVal val="visible"/>
                                      </p:to>
                                    </p:set>
                                    <p:animEffect transition="in" filter="wipe(left)">
                                      <p:cBhvr>
                                        <p:cTn id="108" dur="500"/>
                                        <p:tgtEl>
                                          <p:spTgt spid="4">
                                            <p:graphicEl>
                                              <a:dgm id="{60FCC6ED-371E-4CF9-8D2D-E735DB8936DA}"/>
                                            </p:graphicEl>
                                          </p:spTgt>
                                        </p:tgtEl>
                                      </p:cBhvr>
                                    </p:animEffect>
                                  </p:childTnLst>
                                </p:cTn>
                              </p:par>
                              <p:par>
                                <p:cTn id="109" presetID="22" presetClass="entr" presetSubtype="8" fill="hold" grpId="0" nodeType="withEffect">
                                  <p:stCondLst>
                                    <p:cond delay="0"/>
                                  </p:stCondLst>
                                  <p:childTnLst>
                                    <p:set>
                                      <p:cBhvr>
                                        <p:cTn id="110" dur="1" fill="hold">
                                          <p:stCondLst>
                                            <p:cond delay="0"/>
                                          </p:stCondLst>
                                        </p:cTn>
                                        <p:tgtEl>
                                          <p:spTgt spid="4">
                                            <p:graphicEl>
                                              <a:dgm id="{E24173E0-23C8-41D1-B1F9-727F908514DF}"/>
                                            </p:graphicEl>
                                          </p:spTgt>
                                        </p:tgtEl>
                                        <p:attrNameLst>
                                          <p:attrName>style.visibility</p:attrName>
                                        </p:attrNameLst>
                                      </p:cBhvr>
                                      <p:to>
                                        <p:strVal val="visible"/>
                                      </p:to>
                                    </p:set>
                                    <p:animEffect transition="in" filter="wipe(left)">
                                      <p:cBhvr>
                                        <p:cTn id="111" dur="500"/>
                                        <p:tgtEl>
                                          <p:spTgt spid="4">
                                            <p:graphicEl>
                                              <a:dgm id="{E24173E0-23C8-41D1-B1F9-727F908514DF}"/>
                                            </p:graphicEl>
                                          </p:spTgt>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grpId="0" nodeType="clickEffect">
                                  <p:stCondLst>
                                    <p:cond delay="0"/>
                                  </p:stCondLst>
                                  <p:childTnLst>
                                    <p:set>
                                      <p:cBhvr>
                                        <p:cTn id="115" dur="1" fill="hold">
                                          <p:stCondLst>
                                            <p:cond delay="0"/>
                                          </p:stCondLst>
                                        </p:cTn>
                                        <p:tgtEl>
                                          <p:spTgt spid="4">
                                            <p:graphicEl>
                                              <a:dgm id="{022C5238-7020-42F9-8253-7BDC25A5F273}"/>
                                            </p:graphicEl>
                                          </p:spTgt>
                                        </p:tgtEl>
                                        <p:attrNameLst>
                                          <p:attrName>style.visibility</p:attrName>
                                        </p:attrNameLst>
                                      </p:cBhvr>
                                      <p:to>
                                        <p:strVal val="visible"/>
                                      </p:to>
                                    </p:set>
                                    <p:animEffect transition="in" filter="wipe(left)">
                                      <p:cBhvr>
                                        <p:cTn id="116" dur="500"/>
                                        <p:tgtEl>
                                          <p:spTgt spid="4">
                                            <p:graphicEl>
                                              <a:dgm id="{022C5238-7020-42F9-8253-7BDC25A5F273}"/>
                                            </p:graphicEl>
                                          </p:spTgt>
                                        </p:tgtEl>
                                      </p:cBhvr>
                                    </p:animEffect>
                                  </p:childTnLst>
                                </p:cTn>
                              </p:par>
                              <p:par>
                                <p:cTn id="117" presetID="22" presetClass="entr" presetSubtype="8" fill="hold" grpId="0" nodeType="withEffect">
                                  <p:stCondLst>
                                    <p:cond delay="0"/>
                                  </p:stCondLst>
                                  <p:childTnLst>
                                    <p:set>
                                      <p:cBhvr>
                                        <p:cTn id="118" dur="1" fill="hold">
                                          <p:stCondLst>
                                            <p:cond delay="0"/>
                                          </p:stCondLst>
                                        </p:cTn>
                                        <p:tgtEl>
                                          <p:spTgt spid="4">
                                            <p:graphicEl>
                                              <a:dgm id="{089EE14A-B247-4AB1-B846-471BB9E6C4DE}"/>
                                            </p:graphicEl>
                                          </p:spTgt>
                                        </p:tgtEl>
                                        <p:attrNameLst>
                                          <p:attrName>style.visibility</p:attrName>
                                        </p:attrNameLst>
                                      </p:cBhvr>
                                      <p:to>
                                        <p:strVal val="visible"/>
                                      </p:to>
                                    </p:set>
                                    <p:animEffect transition="in" filter="wipe(left)">
                                      <p:cBhvr>
                                        <p:cTn id="119" dur="500"/>
                                        <p:tgtEl>
                                          <p:spTgt spid="4">
                                            <p:graphicEl>
                                              <a:dgm id="{089EE14A-B247-4AB1-B846-471BB9E6C4DE}"/>
                                            </p:graphicEl>
                                          </p:spTgt>
                                        </p:tgtEl>
                                      </p:cBhvr>
                                    </p:animEffect>
                                  </p:childTnLst>
                                </p:cTn>
                              </p:par>
                              <p:par>
                                <p:cTn id="120" presetID="22" presetClass="entr" presetSubtype="8" fill="hold" grpId="0" nodeType="withEffect">
                                  <p:stCondLst>
                                    <p:cond delay="0"/>
                                  </p:stCondLst>
                                  <p:childTnLst>
                                    <p:set>
                                      <p:cBhvr>
                                        <p:cTn id="121" dur="1" fill="hold">
                                          <p:stCondLst>
                                            <p:cond delay="0"/>
                                          </p:stCondLst>
                                        </p:cTn>
                                        <p:tgtEl>
                                          <p:spTgt spid="4">
                                            <p:graphicEl>
                                              <a:dgm id="{D25C7ED0-407F-436C-8241-AB5A66C6F494}"/>
                                            </p:graphicEl>
                                          </p:spTgt>
                                        </p:tgtEl>
                                        <p:attrNameLst>
                                          <p:attrName>style.visibility</p:attrName>
                                        </p:attrNameLst>
                                      </p:cBhvr>
                                      <p:to>
                                        <p:strVal val="visible"/>
                                      </p:to>
                                    </p:set>
                                    <p:animEffect transition="in" filter="wipe(left)">
                                      <p:cBhvr>
                                        <p:cTn id="122" dur="500"/>
                                        <p:tgtEl>
                                          <p:spTgt spid="4">
                                            <p:graphicEl>
                                              <a:dgm id="{D25C7ED0-407F-436C-8241-AB5A66C6F494}"/>
                                            </p:graphicEl>
                                          </p:spTgt>
                                        </p:tgtEl>
                                      </p:cBhvr>
                                    </p:animEffect>
                                  </p:childTnLst>
                                </p:cTn>
                              </p:par>
                              <p:par>
                                <p:cTn id="123" presetID="22" presetClass="entr" presetSubtype="8" fill="hold" grpId="0" nodeType="withEffect">
                                  <p:stCondLst>
                                    <p:cond delay="0"/>
                                  </p:stCondLst>
                                  <p:childTnLst>
                                    <p:set>
                                      <p:cBhvr>
                                        <p:cTn id="124" dur="1" fill="hold">
                                          <p:stCondLst>
                                            <p:cond delay="0"/>
                                          </p:stCondLst>
                                        </p:cTn>
                                        <p:tgtEl>
                                          <p:spTgt spid="4">
                                            <p:graphicEl>
                                              <a:dgm id="{4480122E-060C-4967-A836-C701F23ADA8D}"/>
                                            </p:graphicEl>
                                          </p:spTgt>
                                        </p:tgtEl>
                                        <p:attrNameLst>
                                          <p:attrName>style.visibility</p:attrName>
                                        </p:attrNameLst>
                                      </p:cBhvr>
                                      <p:to>
                                        <p:strVal val="visible"/>
                                      </p:to>
                                    </p:set>
                                    <p:animEffect transition="in" filter="wipe(left)">
                                      <p:cBhvr>
                                        <p:cTn id="125" dur="500"/>
                                        <p:tgtEl>
                                          <p:spTgt spid="4">
                                            <p:graphicEl>
                                              <a:dgm id="{4480122E-060C-4967-A836-C701F23ADA8D}"/>
                                            </p:graphicEl>
                                          </p:spTgt>
                                        </p:tgtEl>
                                      </p:cBhvr>
                                    </p:animEffect>
                                  </p:childTnLst>
                                </p:cTn>
                              </p:par>
                              <p:par>
                                <p:cTn id="126" presetID="22" presetClass="entr" presetSubtype="8" fill="hold" grpId="0" nodeType="withEffect">
                                  <p:stCondLst>
                                    <p:cond delay="0"/>
                                  </p:stCondLst>
                                  <p:childTnLst>
                                    <p:set>
                                      <p:cBhvr>
                                        <p:cTn id="127" dur="1" fill="hold">
                                          <p:stCondLst>
                                            <p:cond delay="0"/>
                                          </p:stCondLst>
                                        </p:cTn>
                                        <p:tgtEl>
                                          <p:spTgt spid="4">
                                            <p:graphicEl>
                                              <a:dgm id="{1F06D47D-DCD2-47F1-B282-F42D244DA7E1}"/>
                                            </p:graphicEl>
                                          </p:spTgt>
                                        </p:tgtEl>
                                        <p:attrNameLst>
                                          <p:attrName>style.visibility</p:attrName>
                                        </p:attrNameLst>
                                      </p:cBhvr>
                                      <p:to>
                                        <p:strVal val="visible"/>
                                      </p:to>
                                    </p:set>
                                    <p:animEffect transition="in" filter="wipe(left)">
                                      <p:cBhvr>
                                        <p:cTn id="128" dur="500"/>
                                        <p:tgtEl>
                                          <p:spTgt spid="4">
                                            <p:graphicEl>
                                              <a:dgm id="{1F06D47D-DCD2-47F1-B282-F42D244DA7E1}"/>
                                            </p:graphicEl>
                                          </p:spTgt>
                                        </p:tgtEl>
                                      </p:cBhvr>
                                    </p:animEffect>
                                  </p:childTnLst>
                                </p:cTn>
                              </p:par>
                              <p:par>
                                <p:cTn id="129" presetID="22" presetClass="entr" presetSubtype="8" fill="hold" grpId="0" nodeType="withEffect">
                                  <p:stCondLst>
                                    <p:cond delay="0"/>
                                  </p:stCondLst>
                                  <p:childTnLst>
                                    <p:set>
                                      <p:cBhvr>
                                        <p:cTn id="130" dur="1" fill="hold">
                                          <p:stCondLst>
                                            <p:cond delay="0"/>
                                          </p:stCondLst>
                                        </p:cTn>
                                        <p:tgtEl>
                                          <p:spTgt spid="4">
                                            <p:graphicEl>
                                              <a:dgm id="{42EB1388-F06B-4CCD-B5AD-2860165F0BDC}"/>
                                            </p:graphicEl>
                                          </p:spTgt>
                                        </p:tgtEl>
                                        <p:attrNameLst>
                                          <p:attrName>style.visibility</p:attrName>
                                        </p:attrNameLst>
                                      </p:cBhvr>
                                      <p:to>
                                        <p:strVal val="visible"/>
                                      </p:to>
                                    </p:set>
                                    <p:animEffect transition="in" filter="wipe(left)">
                                      <p:cBhvr>
                                        <p:cTn id="131" dur="500"/>
                                        <p:tgtEl>
                                          <p:spTgt spid="4">
                                            <p:graphicEl>
                                              <a:dgm id="{42EB1388-F06B-4CCD-B5AD-2860165F0BDC}"/>
                                            </p:graphicEl>
                                          </p:spTgt>
                                        </p:tgtEl>
                                      </p:cBhvr>
                                    </p:animEffect>
                                  </p:childTnLst>
                                </p:cTn>
                              </p:par>
                              <p:par>
                                <p:cTn id="132" presetID="22" presetClass="entr" presetSubtype="8" fill="hold" grpId="0" nodeType="withEffect">
                                  <p:stCondLst>
                                    <p:cond delay="0"/>
                                  </p:stCondLst>
                                  <p:childTnLst>
                                    <p:set>
                                      <p:cBhvr>
                                        <p:cTn id="133" dur="1" fill="hold">
                                          <p:stCondLst>
                                            <p:cond delay="0"/>
                                          </p:stCondLst>
                                        </p:cTn>
                                        <p:tgtEl>
                                          <p:spTgt spid="4">
                                            <p:graphicEl>
                                              <a:dgm id="{A08C94C5-36B9-4EBD-BCEF-1102E118EF7E}"/>
                                            </p:graphicEl>
                                          </p:spTgt>
                                        </p:tgtEl>
                                        <p:attrNameLst>
                                          <p:attrName>style.visibility</p:attrName>
                                        </p:attrNameLst>
                                      </p:cBhvr>
                                      <p:to>
                                        <p:strVal val="visible"/>
                                      </p:to>
                                    </p:set>
                                    <p:animEffect transition="in" filter="wipe(left)">
                                      <p:cBhvr>
                                        <p:cTn id="134" dur="500"/>
                                        <p:tgtEl>
                                          <p:spTgt spid="4">
                                            <p:graphicEl>
                                              <a:dgm id="{A08C94C5-36B9-4EBD-BCEF-1102E118EF7E}"/>
                                            </p:graphicEl>
                                          </p:spTgt>
                                        </p:tgtEl>
                                      </p:cBhvr>
                                    </p:animEffect>
                                  </p:childTnLst>
                                </p:cTn>
                              </p:par>
                              <p:par>
                                <p:cTn id="135" presetID="22" presetClass="entr" presetSubtype="8" fill="hold" grpId="0" nodeType="withEffect">
                                  <p:stCondLst>
                                    <p:cond delay="0"/>
                                  </p:stCondLst>
                                  <p:childTnLst>
                                    <p:set>
                                      <p:cBhvr>
                                        <p:cTn id="136" dur="1" fill="hold">
                                          <p:stCondLst>
                                            <p:cond delay="0"/>
                                          </p:stCondLst>
                                        </p:cTn>
                                        <p:tgtEl>
                                          <p:spTgt spid="4">
                                            <p:graphicEl>
                                              <a:dgm id="{0F7E3667-3B3F-411A-86E9-02B4B81D1A4B}"/>
                                            </p:graphicEl>
                                          </p:spTgt>
                                        </p:tgtEl>
                                        <p:attrNameLst>
                                          <p:attrName>style.visibility</p:attrName>
                                        </p:attrNameLst>
                                      </p:cBhvr>
                                      <p:to>
                                        <p:strVal val="visible"/>
                                      </p:to>
                                    </p:set>
                                    <p:animEffect transition="in" filter="wipe(left)">
                                      <p:cBhvr>
                                        <p:cTn id="137" dur="500"/>
                                        <p:tgtEl>
                                          <p:spTgt spid="4">
                                            <p:graphicEl>
                                              <a:dgm id="{0F7E3667-3B3F-411A-86E9-02B4B81D1A4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endParaRPr lang="en-US" sz="6600" b="1" dirty="0" smtClean="0">
              <a:solidFill>
                <a:schemeClr val="tx2"/>
              </a:solidFill>
            </a:endParaRPr>
          </a:p>
          <a:p>
            <a:pPr marL="0" indent="0" algn="ctr">
              <a:buNone/>
            </a:pPr>
            <a:r>
              <a:rPr lang="en-US" sz="6600" b="1" dirty="0" smtClean="0">
                <a:solidFill>
                  <a:schemeClr val="tx2"/>
                </a:solidFill>
              </a:rPr>
              <a:t>QUESTIONS?</a:t>
            </a:r>
            <a:endParaRPr lang="en-US" sz="6600" b="1" dirty="0">
              <a:solidFill>
                <a:schemeClr val="tx2"/>
              </a:solidFill>
            </a:endParaRPr>
          </a:p>
        </p:txBody>
      </p:sp>
    </p:spTree>
    <p:extLst>
      <p:ext uri="{BB962C8B-B14F-4D97-AF65-F5344CB8AC3E}">
        <p14:creationId xmlns:p14="http://schemas.microsoft.com/office/powerpoint/2010/main" val="92809091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chemeClr val="tx2"/>
                </a:solidFill>
              </a:rPr>
              <a:t>OVERVIEW</a:t>
            </a:r>
            <a:endParaRPr lang="en-US" sz="5400" b="1"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6806184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29905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graphicEl>
                                              <a:dgm id="{54BCD8FB-62A0-4933-8600-0B405CFDFE80}"/>
                                            </p:graphicEl>
                                          </p:spTgt>
                                        </p:tgtEl>
                                        <p:attrNameLst>
                                          <p:attrName>style.visibility</p:attrName>
                                        </p:attrNameLst>
                                      </p:cBhvr>
                                      <p:to>
                                        <p:strVal val="visible"/>
                                      </p:to>
                                    </p:set>
                                    <p:anim calcmode="lin" valueType="num">
                                      <p:cBhvr additive="base">
                                        <p:cTn id="15" dur="500" fill="hold"/>
                                        <p:tgtEl>
                                          <p:spTgt spid="4">
                                            <p:graphicEl>
                                              <a:dgm id="{54BCD8FB-62A0-4933-8600-0B405CFDFE80}"/>
                                            </p:graphic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graphicEl>
                                              <a:dgm id="{54BCD8FB-62A0-4933-8600-0B405CFDFE80}"/>
                                            </p:graphic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graphicEl>
                                              <a:dgm id="{F8695866-C0D5-40FE-BB3C-89D2B8D72360}"/>
                                            </p:graphicEl>
                                          </p:spTgt>
                                        </p:tgtEl>
                                        <p:attrNameLst>
                                          <p:attrName>style.visibility</p:attrName>
                                        </p:attrNameLst>
                                      </p:cBhvr>
                                      <p:to>
                                        <p:strVal val="visible"/>
                                      </p:to>
                                    </p:set>
                                    <p:anim calcmode="lin" valueType="num">
                                      <p:cBhvr additive="base">
                                        <p:cTn id="19" dur="500" fill="hold"/>
                                        <p:tgtEl>
                                          <p:spTgt spid="4">
                                            <p:graphicEl>
                                              <a:dgm id="{F8695866-C0D5-40FE-BB3C-89D2B8D72360}"/>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F8695866-C0D5-40FE-BB3C-89D2B8D72360}"/>
                                            </p:graphic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graphicEl>
                                              <a:dgm id="{6FCC8066-6111-4123-B257-DFFA9EF504BF}"/>
                                            </p:graphicEl>
                                          </p:spTgt>
                                        </p:tgtEl>
                                        <p:attrNameLst>
                                          <p:attrName>style.visibility</p:attrName>
                                        </p:attrNameLst>
                                      </p:cBhvr>
                                      <p:to>
                                        <p:strVal val="visible"/>
                                      </p:to>
                                    </p:set>
                                    <p:anim calcmode="lin" valueType="num">
                                      <p:cBhvr additive="base">
                                        <p:cTn id="23" dur="500" fill="hold"/>
                                        <p:tgtEl>
                                          <p:spTgt spid="4">
                                            <p:graphicEl>
                                              <a:dgm id="{6FCC8066-6111-4123-B257-DFFA9EF504BF}"/>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graphicEl>
                                              <a:dgm id="{6FCC8066-6111-4123-B257-DFFA9EF504BF}"/>
                                            </p:graphic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graphicEl>
                                              <a:dgm id="{3B1E83CA-98BF-404A-B5EC-52D3C14E0FA2}"/>
                                            </p:graphicEl>
                                          </p:spTgt>
                                        </p:tgtEl>
                                        <p:attrNameLst>
                                          <p:attrName>style.visibility</p:attrName>
                                        </p:attrNameLst>
                                      </p:cBhvr>
                                      <p:to>
                                        <p:strVal val="visible"/>
                                      </p:to>
                                    </p:set>
                                    <p:anim calcmode="lin" valueType="num">
                                      <p:cBhvr additive="base">
                                        <p:cTn id="29" dur="500" fill="hold"/>
                                        <p:tgtEl>
                                          <p:spTgt spid="4">
                                            <p:graphicEl>
                                              <a:dgm id="{3B1E83CA-98BF-404A-B5EC-52D3C14E0FA2}"/>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graphicEl>
                                              <a:dgm id="{3B1E83CA-98BF-404A-B5EC-52D3C14E0FA2}"/>
                                            </p:graphic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graphicEl>
                                              <a:dgm id="{9CD40B6F-8C4C-42E8-B230-10C65F1A7064}"/>
                                            </p:graphicEl>
                                          </p:spTgt>
                                        </p:tgtEl>
                                        <p:attrNameLst>
                                          <p:attrName>style.visibility</p:attrName>
                                        </p:attrNameLst>
                                      </p:cBhvr>
                                      <p:to>
                                        <p:strVal val="visible"/>
                                      </p:to>
                                    </p:set>
                                    <p:anim calcmode="lin" valueType="num">
                                      <p:cBhvr additive="base">
                                        <p:cTn id="33" dur="500" fill="hold"/>
                                        <p:tgtEl>
                                          <p:spTgt spid="4">
                                            <p:graphicEl>
                                              <a:dgm id="{9CD40B6F-8C4C-42E8-B230-10C65F1A7064}"/>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graphicEl>
                                              <a:dgm id="{9CD40B6F-8C4C-42E8-B230-10C65F1A7064}"/>
                                            </p:graphic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
                                            <p:graphicEl>
                                              <a:dgm id="{94188833-2386-4C06-9090-366CB9EC6F4A}"/>
                                            </p:graphicEl>
                                          </p:spTgt>
                                        </p:tgtEl>
                                        <p:attrNameLst>
                                          <p:attrName>style.visibility</p:attrName>
                                        </p:attrNameLst>
                                      </p:cBhvr>
                                      <p:to>
                                        <p:strVal val="visible"/>
                                      </p:to>
                                    </p:set>
                                    <p:anim calcmode="lin" valueType="num">
                                      <p:cBhvr additive="base">
                                        <p:cTn id="39" dur="500" fill="hold"/>
                                        <p:tgtEl>
                                          <p:spTgt spid="4">
                                            <p:graphicEl>
                                              <a:dgm id="{94188833-2386-4C06-9090-366CB9EC6F4A}"/>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graphicEl>
                                              <a:dgm id="{94188833-2386-4C06-9090-366CB9EC6F4A}"/>
                                            </p:graphic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
                                            <p:graphicEl>
                                              <a:dgm id="{A7727B47-CAC1-49CD-80F4-9973CB26F45E}"/>
                                            </p:graphicEl>
                                          </p:spTgt>
                                        </p:tgtEl>
                                        <p:attrNameLst>
                                          <p:attrName>style.visibility</p:attrName>
                                        </p:attrNameLst>
                                      </p:cBhvr>
                                      <p:to>
                                        <p:strVal val="visible"/>
                                      </p:to>
                                    </p:set>
                                    <p:anim calcmode="lin" valueType="num">
                                      <p:cBhvr additive="base">
                                        <p:cTn id="43" dur="500" fill="hold"/>
                                        <p:tgtEl>
                                          <p:spTgt spid="4">
                                            <p:graphicEl>
                                              <a:dgm id="{A7727B47-CAC1-49CD-80F4-9973CB26F45E}"/>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graphicEl>
                                              <a:dgm id="{A7727B47-CAC1-49CD-80F4-9973CB26F45E}"/>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solidFill>
              </a:rPr>
              <a:t>A New Style of IT – </a:t>
            </a:r>
            <a:br>
              <a:rPr lang="en-US" b="1" dirty="0" smtClean="0">
                <a:solidFill>
                  <a:schemeClr val="tx2"/>
                </a:solidFill>
              </a:rPr>
            </a:br>
            <a:r>
              <a:rPr lang="en-US" b="1" dirty="0" smtClean="0">
                <a:solidFill>
                  <a:schemeClr val="tx2"/>
                </a:solidFill>
              </a:rPr>
              <a:t>Data, Data Everywhere…</a:t>
            </a:r>
            <a:endParaRPr lang="en-US" b="1"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6979574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p:cNvSpPr txBox="1"/>
          <p:nvPr/>
        </p:nvSpPr>
        <p:spPr>
          <a:xfrm>
            <a:off x="1543062" y="3624590"/>
            <a:ext cx="2818464" cy="523220"/>
          </a:xfrm>
          <a:prstGeom prst="rect">
            <a:avLst/>
          </a:prstGeom>
          <a:noFill/>
        </p:spPr>
        <p:txBody>
          <a:bodyPr wrap="none" rtlCol="0">
            <a:spAutoFit/>
          </a:bodyPr>
          <a:lstStyle/>
          <a:p>
            <a:r>
              <a:rPr lang="en-US" sz="2800" b="1" dirty="0" smtClean="0">
                <a:solidFill>
                  <a:schemeClr val="tx2"/>
                </a:solidFill>
              </a:rPr>
              <a:t>Every 60 seconds:</a:t>
            </a:r>
            <a:endParaRPr lang="en-US" sz="2800" b="1" dirty="0">
              <a:solidFill>
                <a:schemeClr val="tx2"/>
              </a:solidFill>
            </a:endParaRPr>
          </a:p>
        </p:txBody>
      </p:sp>
      <p:grpSp>
        <p:nvGrpSpPr>
          <p:cNvPr id="10" name="Group 9"/>
          <p:cNvGrpSpPr/>
          <p:nvPr/>
        </p:nvGrpSpPr>
        <p:grpSpPr>
          <a:xfrm>
            <a:off x="3469641" y="4191000"/>
            <a:ext cx="3409677" cy="376238"/>
            <a:chOff x="4173407" y="4144357"/>
            <a:chExt cx="3409677" cy="376238"/>
          </a:xfrm>
        </p:grpSpPr>
        <p:sp>
          <p:nvSpPr>
            <p:cNvPr id="16" name="TextBox 15"/>
            <p:cNvSpPr txBox="1"/>
            <p:nvPr/>
          </p:nvSpPr>
          <p:spPr>
            <a:xfrm>
              <a:off x="4515208" y="4147810"/>
              <a:ext cx="3067876" cy="369332"/>
            </a:xfrm>
            <a:prstGeom prst="rect">
              <a:avLst/>
            </a:prstGeom>
            <a:noFill/>
          </p:spPr>
          <p:txBody>
            <a:bodyPr wrap="square" rtlCol="0">
              <a:spAutoFit/>
            </a:bodyPr>
            <a:lstStyle/>
            <a:p>
              <a:r>
                <a:rPr lang="en-US" b="1" dirty="0" smtClean="0">
                  <a:solidFill>
                    <a:schemeClr val="accent2"/>
                  </a:solidFill>
                </a:rPr>
                <a:t>698,445</a:t>
              </a:r>
              <a:r>
                <a:rPr lang="en-US" dirty="0" smtClean="0">
                  <a:solidFill>
                    <a:schemeClr val="accent2"/>
                  </a:solidFill>
                </a:rPr>
                <a:t> </a:t>
              </a:r>
              <a:r>
                <a:rPr lang="en-US" dirty="0" smtClean="0">
                  <a:solidFill>
                    <a:schemeClr val="tx2">
                      <a:lumMod val="50000"/>
                    </a:schemeClr>
                  </a:solidFill>
                </a:rPr>
                <a:t>Google searches</a:t>
              </a:r>
            </a:p>
          </p:txBody>
        </p:sp>
        <p:pic>
          <p:nvPicPr>
            <p:cNvPr id="2050"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173407" y="4144357"/>
              <a:ext cx="376238" cy="37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3" name="Group 2"/>
          <p:cNvGrpSpPr/>
          <p:nvPr/>
        </p:nvGrpSpPr>
        <p:grpSpPr>
          <a:xfrm>
            <a:off x="5650249" y="4739466"/>
            <a:ext cx="3052957" cy="468941"/>
            <a:chOff x="5581636" y="4780507"/>
            <a:chExt cx="3052957" cy="468941"/>
          </a:xfrm>
        </p:grpSpPr>
        <p:sp>
          <p:nvSpPr>
            <p:cNvPr id="19" name="TextBox 18"/>
            <p:cNvSpPr txBox="1"/>
            <p:nvPr/>
          </p:nvSpPr>
          <p:spPr>
            <a:xfrm>
              <a:off x="5943600" y="4830312"/>
              <a:ext cx="2690993" cy="369332"/>
            </a:xfrm>
            <a:prstGeom prst="rect">
              <a:avLst/>
            </a:prstGeom>
            <a:noFill/>
          </p:spPr>
          <p:txBody>
            <a:bodyPr wrap="none" rtlCol="0">
              <a:spAutoFit/>
            </a:bodyPr>
            <a:lstStyle/>
            <a:p>
              <a:r>
                <a:rPr lang="en-US" b="1" dirty="0" smtClean="0">
                  <a:solidFill>
                    <a:schemeClr val="accent6"/>
                  </a:solidFill>
                </a:rPr>
                <a:t>217 </a:t>
              </a:r>
              <a:r>
                <a:rPr lang="en-US" dirty="0" smtClean="0">
                  <a:solidFill>
                    <a:schemeClr val="tx2"/>
                  </a:solidFill>
                </a:rPr>
                <a:t>new mobile web users</a:t>
              </a:r>
            </a:p>
          </p:txBody>
        </p:sp>
        <p:pic>
          <p:nvPicPr>
            <p:cNvPr id="2051" name="Picture 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581636" y="4780507"/>
              <a:ext cx="361964" cy="468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5" name="Group 4"/>
          <p:cNvGrpSpPr/>
          <p:nvPr/>
        </p:nvGrpSpPr>
        <p:grpSpPr>
          <a:xfrm>
            <a:off x="1282513" y="4688584"/>
            <a:ext cx="2864945" cy="449797"/>
            <a:chOff x="1226603" y="4901099"/>
            <a:chExt cx="2864945" cy="449797"/>
          </a:xfrm>
        </p:grpSpPr>
        <p:sp>
          <p:nvSpPr>
            <p:cNvPr id="15" name="TextBox 14"/>
            <p:cNvSpPr txBox="1"/>
            <p:nvPr/>
          </p:nvSpPr>
          <p:spPr>
            <a:xfrm>
              <a:off x="1676400" y="4941332"/>
              <a:ext cx="2415148" cy="369332"/>
            </a:xfrm>
            <a:prstGeom prst="rect">
              <a:avLst/>
            </a:prstGeom>
            <a:noFill/>
          </p:spPr>
          <p:txBody>
            <a:bodyPr wrap="none" rtlCol="0">
              <a:spAutoFit/>
            </a:bodyPr>
            <a:lstStyle/>
            <a:p>
              <a:r>
                <a:rPr lang="en-US" b="1" dirty="0" smtClean="0">
                  <a:solidFill>
                    <a:schemeClr val="accent4"/>
                  </a:solidFill>
                </a:rPr>
                <a:t>695,000 </a:t>
              </a:r>
              <a:r>
                <a:rPr lang="en-US" dirty="0" smtClean="0">
                  <a:solidFill>
                    <a:schemeClr val="tx2"/>
                  </a:solidFill>
                </a:rPr>
                <a:t>status updates</a:t>
              </a:r>
              <a:endParaRPr lang="en-US" dirty="0">
                <a:solidFill>
                  <a:schemeClr val="tx2"/>
                </a:solidFill>
              </a:endParaRPr>
            </a:p>
          </p:txBody>
        </p:sp>
        <p:pic>
          <p:nvPicPr>
            <p:cNvPr id="2052" name="Picture 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226603" y="4901099"/>
              <a:ext cx="449797" cy="449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6" name="Group 5"/>
          <p:cNvGrpSpPr/>
          <p:nvPr/>
        </p:nvGrpSpPr>
        <p:grpSpPr>
          <a:xfrm>
            <a:off x="457200" y="5233763"/>
            <a:ext cx="2074138" cy="499586"/>
            <a:chOff x="167575" y="5218012"/>
            <a:chExt cx="2074138" cy="499586"/>
          </a:xfrm>
        </p:grpSpPr>
        <p:sp>
          <p:nvSpPr>
            <p:cNvPr id="13" name="TextBox 12"/>
            <p:cNvSpPr txBox="1"/>
            <p:nvPr/>
          </p:nvSpPr>
          <p:spPr>
            <a:xfrm>
              <a:off x="609600" y="5283139"/>
              <a:ext cx="1632113" cy="369332"/>
            </a:xfrm>
            <a:prstGeom prst="rect">
              <a:avLst/>
            </a:prstGeom>
            <a:noFill/>
          </p:spPr>
          <p:txBody>
            <a:bodyPr wrap="none" rtlCol="0">
              <a:spAutoFit/>
            </a:bodyPr>
            <a:lstStyle/>
            <a:p>
              <a:r>
                <a:rPr lang="en-US" b="1" dirty="0" smtClean="0">
                  <a:solidFill>
                    <a:schemeClr val="accent3"/>
                  </a:solidFill>
                </a:rPr>
                <a:t>98,000+ </a:t>
              </a:r>
              <a:r>
                <a:rPr lang="en-US" dirty="0" smtClean="0">
                  <a:solidFill>
                    <a:schemeClr val="tx2"/>
                  </a:solidFill>
                </a:rPr>
                <a:t>tweets</a:t>
              </a:r>
              <a:endParaRPr lang="en-US" dirty="0">
                <a:solidFill>
                  <a:schemeClr val="tx2"/>
                </a:solidFill>
              </a:endParaRPr>
            </a:p>
          </p:txBody>
        </p:sp>
        <p:pic>
          <p:nvPicPr>
            <p:cNvPr id="2053" name="Picture 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67575" y="5218012"/>
              <a:ext cx="499586" cy="499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9" name="Group 8"/>
          <p:cNvGrpSpPr/>
          <p:nvPr/>
        </p:nvGrpSpPr>
        <p:grpSpPr>
          <a:xfrm>
            <a:off x="3191491" y="5216297"/>
            <a:ext cx="2892803" cy="409575"/>
            <a:chOff x="3349455" y="5270421"/>
            <a:chExt cx="2892803" cy="409575"/>
          </a:xfrm>
        </p:grpSpPr>
        <p:sp>
          <p:nvSpPr>
            <p:cNvPr id="17" name="TextBox 16"/>
            <p:cNvSpPr txBox="1"/>
            <p:nvPr/>
          </p:nvSpPr>
          <p:spPr>
            <a:xfrm>
              <a:off x="3785047" y="5310664"/>
              <a:ext cx="2457211" cy="369332"/>
            </a:xfrm>
            <a:prstGeom prst="rect">
              <a:avLst/>
            </a:prstGeom>
            <a:noFill/>
          </p:spPr>
          <p:txBody>
            <a:bodyPr wrap="none" rtlCol="0">
              <a:spAutoFit/>
            </a:bodyPr>
            <a:lstStyle/>
            <a:p>
              <a:r>
                <a:rPr lang="en-US" b="1" dirty="0" smtClean="0">
                  <a:solidFill>
                    <a:schemeClr val="accent1"/>
                  </a:solidFill>
                </a:rPr>
                <a:t>168 million+ </a:t>
              </a:r>
              <a:r>
                <a:rPr lang="en-US" dirty="0" smtClean="0">
                  <a:solidFill>
                    <a:schemeClr val="tx2"/>
                  </a:solidFill>
                </a:rPr>
                <a:t>emails sent</a:t>
              </a:r>
              <a:endParaRPr lang="en-US" dirty="0">
                <a:solidFill>
                  <a:schemeClr val="tx2"/>
                </a:solidFill>
              </a:endParaRPr>
            </a:p>
          </p:txBody>
        </p:sp>
        <p:pic>
          <p:nvPicPr>
            <p:cNvPr id="2054" name="Picture 6"/>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349455" y="5270421"/>
              <a:ext cx="409575"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7" name="Group 6"/>
          <p:cNvGrpSpPr/>
          <p:nvPr/>
        </p:nvGrpSpPr>
        <p:grpSpPr>
          <a:xfrm>
            <a:off x="4879151" y="5837660"/>
            <a:ext cx="2772546" cy="406230"/>
            <a:chOff x="4810538" y="5878701"/>
            <a:chExt cx="2772546" cy="406230"/>
          </a:xfrm>
        </p:grpSpPr>
        <p:sp>
          <p:nvSpPr>
            <p:cNvPr id="18" name="TextBox 17"/>
            <p:cNvSpPr txBox="1"/>
            <p:nvPr/>
          </p:nvSpPr>
          <p:spPr>
            <a:xfrm>
              <a:off x="5105867" y="5878701"/>
              <a:ext cx="2477217" cy="369332"/>
            </a:xfrm>
            <a:prstGeom prst="rect">
              <a:avLst/>
            </a:prstGeom>
            <a:noFill/>
          </p:spPr>
          <p:txBody>
            <a:bodyPr wrap="none" rtlCol="0">
              <a:spAutoFit/>
            </a:bodyPr>
            <a:lstStyle/>
            <a:p>
              <a:r>
                <a:rPr lang="en-US" b="1" dirty="0" smtClean="0">
                  <a:solidFill>
                    <a:schemeClr val="accent2">
                      <a:lumMod val="50000"/>
                    </a:schemeClr>
                  </a:solidFill>
                </a:rPr>
                <a:t>1,820 TB </a:t>
              </a:r>
              <a:r>
                <a:rPr lang="en-US" dirty="0" smtClean="0">
                  <a:solidFill>
                    <a:schemeClr val="tx2"/>
                  </a:solidFill>
                </a:rPr>
                <a:t>of data created</a:t>
              </a:r>
              <a:endParaRPr lang="en-US" dirty="0">
                <a:solidFill>
                  <a:schemeClr val="tx2"/>
                </a:solidFill>
              </a:endParaRPr>
            </a:p>
          </p:txBody>
        </p:sp>
        <p:pic>
          <p:nvPicPr>
            <p:cNvPr id="2055" name="Picture 7"/>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810538" y="5878701"/>
              <a:ext cx="406230" cy="406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8" name="Group 7"/>
          <p:cNvGrpSpPr/>
          <p:nvPr/>
        </p:nvGrpSpPr>
        <p:grpSpPr>
          <a:xfrm>
            <a:off x="1425803" y="5827744"/>
            <a:ext cx="3072760" cy="379248"/>
            <a:chOff x="1288766" y="5947063"/>
            <a:chExt cx="3072760" cy="379248"/>
          </a:xfrm>
        </p:grpSpPr>
        <p:sp>
          <p:nvSpPr>
            <p:cNvPr id="14" name="TextBox 13"/>
            <p:cNvSpPr txBox="1"/>
            <p:nvPr/>
          </p:nvSpPr>
          <p:spPr>
            <a:xfrm>
              <a:off x="1599038" y="5956979"/>
              <a:ext cx="2762488" cy="369332"/>
            </a:xfrm>
            <a:prstGeom prst="rect">
              <a:avLst/>
            </a:prstGeom>
            <a:noFill/>
          </p:spPr>
          <p:txBody>
            <a:bodyPr wrap="none" rtlCol="0">
              <a:spAutoFit/>
            </a:bodyPr>
            <a:lstStyle/>
            <a:p>
              <a:r>
                <a:rPr lang="en-US" b="1" dirty="0" smtClean="0">
                  <a:solidFill>
                    <a:schemeClr val="accent6">
                      <a:lumMod val="75000"/>
                    </a:schemeClr>
                  </a:solidFill>
                </a:rPr>
                <a:t>11 </a:t>
              </a:r>
              <a:r>
                <a:rPr lang="en-US" b="1" u="sng" dirty="0" smtClean="0">
                  <a:solidFill>
                    <a:schemeClr val="accent6">
                      <a:lumMod val="75000"/>
                    </a:schemeClr>
                  </a:solidFill>
                </a:rPr>
                <a:t>million</a:t>
              </a:r>
              <a:r>
                <a:rPr lang="en-US" b="1" dirty="0" smtClean="0">
                  <a:solidFill>
                    <a:schemeClr val="accent6">
                      <a:lumMod val="75000"/>
                    </a:schemeClr>
                  </a:solidFill>
                </a:rPr>
                <a:t> </a:t>
              </a:r>
              <a:r>
                <a:rPr lang="en-US" dirty="0" smtClean="0">
                  <a:solidFill>
                    <a:schemeClr val="tx2"/>
                  </a:solidFill>
                </a:rPr>
                <a:t>instant messages</a:t>
              </a:r>
              <a:endParaRPr lang="en-US" dirty="0">
                <a:solidFill>
                  <a:schemeClr val="tx2"/>
                </a:solidFill>
              </a:endParaRPr>
            </a:p>
          </p:txBody>
        </p:sp>
        <p:pic>
          <p:nvPicPr>
            <p:cNvPr id="2056" name="Picture 8"/>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288766" y="5947063"/>
              <a:ext cx="371743" cy="371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43970968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dgm id="{696C9905-3DF3-446B-A6F0-CB633187660B}"/>
                                            </p:graphicEl>
                                          </p:spTgt>
                                        </p:tgtEl>
                                        <p:attrNameLst>
                                          <p:attrName>style.visibility</p:attrName>
                                        </p:attrNameLst>
                                      </p:cBhvr>
                                      <p:to>
                                        <p:strVal val="visible"/>
                                      </p:to>
                                    </p:set>
                                    <p:animEffect transition="in" filter="wipe(left)">
                                      <p:cBhvr>
                                        <p:cTn id="12" dur="500"/>
                                        <p:tgtEl>
                                          <p:spTgt spid="4">
                                            <p:graphicEl>
                                              <a:dgm id="{696C9905-3DF3-446B-A6F0-CB633187660B}"/>
                                            </p:graphic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
                                            <p:graphicEl>
                                              <a:dgm id="{3B161E93-7030-4DFD-B627-8488B7F6A983}"/>
                                            </p:graphicEl>
                                          </p:spTgt>
                                        </p:tgtEl>
                                        <p:attrNameLst>
                                          <p:attrName>style.visibility</p:attrName>
                                        </p:attrNameLst>
                                      </p:cBhvr>
                                      <p:to>
                                        <p:strVal val="visible"/>
                                      </p:to>
                                    </p:set>
                                    <p:animEffect transition="in" filter="wipe(left)">
                                      <p:cBhvr>
                                        <p:cTn id="15" dur="500"/>
                                        <p:tgtEl>
                                          <p:spTgt spid="4">
                                            <p:graphicEl>
                                              <a:dgm id="{3B161E93-7030-4DFD-B627-8488B7F6A983}"/>
                                            </p:graphic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
                                            <p:graphicEl>
                                              <a:dgm id="{9D51A658-0437-4742-93A4-CFECCD4F1DEF}"/>
                                            </p:graphicEl>
                                          </p:spTgt>
                                        </p:tgtEl>
                                        <p:attrNameLst>
                                          <p:attrName>style.visibility</p:attrName>
                                        </p:attrNameLst>
                                      </p:cBhvr>
                                      <p:to>
                                        <p:strVal val="visible"/>
                                      </p:to>
                                    </p:set>
                                    <p:animEffect transition="in" filter="wipe(left)">
                                      <p:cBhvr>
                                        <p:cTn id="18" dur="500"/>
                                        <p:tgtEl>
                                          <p:spTgt spid="4">
                                            <p:graphicEl>
                                              <a:dgm id="{9D51A658-0437-4742-93A4-CFECCD4F1DEF}"/>
                                            </p:graphic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4">
                                            <p:graphicEl>
                                              <a:dgm id="{EAED7CAD-2285-4382-A341-4E2C432DD73A}"/>
                                            </p:graphicEl>
                                          </p:spTgt>
                                        </p:tgtEl>
                                        <p:attrNameLst>
                                          <p:attrName>style.visibility</p:attrName>
                                        </p:attrNameLst>
                                      </p:cBhvr>
                                      <p:to>
                                        <p:strVal val="visible"/>
                                      </p:to>
                                    </p:set>
                                    <p:animEffect transition="in" filter="wipe(left)">
                                      <p:cBhvr>
                                        <p:cTn id="21" dur="500"/>
                                        <p:tgtEl>
                                          <p:spTgt spid="4">
                                            <p:graphicEl>
                                              <a:dgm id="{EAED7CAD-2285-4382-A341-4E2C432DD73A}"/>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500" fill="hold"/>
                                        <p:tgtEl>
                                          <p:spTgt spid="10"/>
                                        </p:tgtEl>
                                        <p:attrNameLst>
                                          <p:attrName>ppt_w</p:attrName>
                                        </p:attrNameLst>
                                      </p:cBhvr>
                                      <p:tavLst>
                                        <p:tav tm="0">
                                          <p:val>
                                            <p:fltVal val="0"/>
                                          </p:val>
                                        </p:tav>
                                        <p:tav tm="100000">
                                          <p:val>
                                            <p:strVal val="#ppt_w"/>
                                          </p:val>
                                        </p:tav>
                                      </p:tavLst>
                                    </p:anim>
                                    <p:anim calcmode="lin" valueType="num">
                                      <p:cBhvr>
                                        <p:cTn id="34" dur="500" fill="hold"/>
                                        <p:tgtEl>
                                          <p:spTgt spid="10"/>
                                        </p:tgtEl>
                                        <p:attrNameLst>
                                          <p:attrName>ppt_h</p:attrName>
                                        </p:attrNameLst>
                                      </p:cBhvr>
                                      <p:tavLst>
                                        <p:tav tm="0">
                                          <p:val>
                                            <p:fltVal val="0"/>
                                          </p:val>
                                        </p:tav>
                                        <p:tav tm="100000">
                                          <p:val>
                                            <p:strVal val="#ppt_h"/>
                                          </p:val>
                                        </p:tav>
                                      </p:tavLst>
                                    </p:anim>
                                    <p:animEffect transition="in" filter="fade">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anim calcmode="lin" valueType="num">
                                      <p:cBhvr>
                                        <p:cTn id="40" dur="500" fill="hold"/>
                                        <p:tgtEl>
                                          <p:spTgt spid="5"/>
                                        </p:tgtEl>
                                        <p:attrNameLst>
                                          <p:attrName>ppt_w</p:attrName>
                                        </p:attrNameLst>
                                      </p:cBhvr>
                                      <p:tavLst>
                                        <p:tav tm="0">
                                          <p:val>
                                            <p:fltVal val="0"/>
                                          </p:val>
                                        </p:tav>
                                        <p:tav tm="100000">
                                          <p:val>
                                            <p:strVal val="#ppt_w"/>
                                          </p:val>
                                        </p:tav>
                                      </p:tavLst>
                                    </p:anim>
                                    <p:anim calcmode="lin" valueType="num">
                                      <p:cBhvr>
                                        <p:cTn id="41" dur="500" fill="hold"/>
                                        <p:tgtEl>
                                          <p:spTgt spid="5"/>
                                        </p:tgtEl>
                                        <p:attrNameLst>
                                          <p:attrName>ppt_h</p:attrName>
                                        </p:attrNameLst>
                                      </p:cBhvr>
                                      <p:tavLst>
                                        <p:tav tm="0">
                                          <p:val>
                                            <p:fltVal val="0"/>
                                          </p:val>
                                        </p:tav>
                                        <p:tav tm="100000">
                                          <p:val>
                                            <p:strVal val="#ppt_h"/>
                                          </p:val>
                                        </p:tav>
                                      </p:tavLst>
                                    </p:anim>
                                    <p:animEffect transition="in" filter="fade">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p:cTn id="47" dur="500" fill="hold"/>
                                        <p:tgtEl>
                                          <p:spTgt spid="3"/>
                                        </p:tgtEl>
                                        <p:attrNameLst>
                                          <p:attrName>ppt_w</p:attrName>
                                        </p:attrNameLst>
                                      </p:cBhvr>
                                      <p:tavLst>
                                        <p:tav tm="0">
                                          <p:val>
                                            <p:fltVal val="0"/>
                                          </p:val>
                                        </p:tav>
                                        <p:tav tm="100000">
                                          <p:val>
                                            <p:strVal val="#ppt_w"/>
                                          </p:val>
                                        </p:tav>
                                      </p:tavLst>
                                    </p:anim>
                                    <p:anim calcmode="lin" valueType="num">
                                      <p:cBhvr>
                                        <p:cTn id="48" dur="500" fill="hold"/>
                                        <p:tgtEl>
                                          <p:spTgt spid="3"/>
                                        </p:tgtEl>
                                        <p:attrNameLst>
                                          <p:attrName>ppt_h</p:attrName>
                                        </p:attrNameLst>
                                      </p:cBhvr>
                                      <p:tavLst>
                                        <p:tav tm="0">
                                          <p:val>
                                            <p:fltVal val="0"/>
                                          </p:val>
                                        </p:tav>
                                        <p:tav tm="100000">
                                          <p:val>
                                            <p:strVal val="#ppt_h"/>
                                          </p:val>
                                        </p:tav>
                                      </p:tavLst>
                                    </p:anim>
                                    <p:animEffect transition="in" filter="fade">
                                      <p:cBhvr>
                                        <p:cTn id="49" dur="500"/>
                                        <p:tgtEl>
                                          <p:spTgt spid="3"/>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nodeType="clickEffect">
                                  <p:stCondLst>
                                    <p:cond delay="0"/>
                                  </p:stCondLst>
                                  <p:childTnLst>
                                    <p:set>
                                      <p:cBhvr>
                                        <p:cTn id="53" dur="1" fill="hold">
                                          <p:stCondLst>
                                            <p:cond delay="0"/>
                                          </p:stCondLst>
                                        </p:cTn>
                                        <p:tgtEl>
                                          <p:spTgt spid="6"/>
                                        </p:tgtEl>
                                        <p:attrNameLst>
                                          <p:attrName>style.visibility</p:attrName>
                                        </p:attrNameLst>
                                      </p:cBhvr>
                                      <p:to>
                                        <p:strVal val="visible"/>
                                      </p:to>
                                    </p:set>
                                    <p:anim calcmode="lin" valueType="num">
                                      <p:cBhvr>
                                        <p:cTn id="54" dur="500" fill="hold"/>
                                        <p:tgtEl>
                                          <p:spTgt spid="6"/>
                                        </p:tgtEl>
                                        <p:attrNameLst>
                                          <p:attrName>ppt_w</p:attrName>
                                        </p:attrNameLst>
                                      </p:cBhvr>
                                      <p:tavLst>
                                        <p:tav tm="0">
                                          <p:val>
                                            <p:fltVal val="0"/>
                                          </p:val>
                                        </p:tav>
                                        <p:tav tm="100000">
                                          <p:val>
                                            <p:strVal val="#ppt_w"/>
                                          </p:val>
                                        </p:tav>
                                      </p:tavLst>
                                    </p:anim>
                                    <p:anim calcmode="lin" valueType="num">
                                      <p:cBhvr>
                                        <p:cTn id="55" dur="500" fill="hold"/>
                                        <p:tgtEl>
                                          <p:spTgt spid="6"/>
                                        </p:tgtEl>
                                        <p:attrNameLst>
                                          <p:attrName>ppt_h</p:attrName>
                                        </p:attrNameLst>
                                      </p:cBhvr>
                                      <p:tavLst>
                                        <p:tav tm="0">
                                          <p:val>
                                            <p:fltVal val="0"/>
                                          </p:val>
                                        </p:tav>
                                        <p:tav tm="100000">
                                          <p:val>
                                            <p:strVal val="#ppt_h"/>
                                          </p:val>
                                        </p:tav>
                                      </p:tavLst>
                                    </p:anim>
                                    <p:animEffect transition="in" filter="fade">
                                      <p:cBhvr>
                                        <p:cTn id="56" dur="500"/>
                                        <p:tgtEl>
                                          <p:spTgt spid="6"/>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p:cTn id="61" dur="500" fill="hold"/>
                                        <p:tgtEl>
                                          <p:spTgt spid="9"/>
                                        </p:tgtEl>
                                        <p:attrNameLst>
                                          <p:attrName>ppt_w</p:attrName>
                                        </p:attrNameLst>
                                      </p:cBhvr>
                                      <p:tavLst>
                                        <p:tav tm="0">
                                          <p:val>
                                            <p:fltVal val="0"/>
                                          </p:val>
                                        </p:tav>
                                        <p:tav tm="100000">
                                          <p:val>
                                            <p:strVal val="#ppt_w"/>
                                          </p:val>
                                        </p:tav>
                                      </p:tavLst>
                                    </p:anim>
                                    <p:anim calcmode="lin" valueType="num">
                                      <p:cBhvr>
                                        <p:cTn id="62" dur="500" fill="hold"/>
                                        <p:tgtEl>
                                          <p:spTgt spid="9"/>
                                        </p:tgtEl>
                                        <p:attrNameLst>
                                          <p:attrName>ppt_h</p:attrName>
                                        </p:attrNameLst>
                                      </p:cBhvr>
                                      <p:tavLst>
                                        <p:tav tm="0">
                                          <p:val>
                                            <p:fltVal val="0"/>
                                          </p:val>
                                        </p:tav>
                                        <p:tav tm="100000">
                                          <p:val>
                                            <p:strVal val="#ppt_h"/>
                                          </p:val>
                                        </p:tav>
                                      </p:tavLst>
                                    </p:anim>
                                    <p:animEffect transition="in" filter="fade">
                                      <p:cBhvr>
                                        <p:cTn id="63" dur="500"/>
                                        <p:tgtEl>
                                          <p:spTgt spid="9"/>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nodeType="clickEffect">
                                  <p:stCondLst>
                                    <p:cond delay="0"/>
                                  </p:stCondLst>
                                  <p:childTnLst>
                                    <p:set>
                                      <p:cBhvr>
                                        <p:cTn id="67" dur="1" fill="hold">
                                          <p:stCondLst>
                                            <p:cond delay="0"/>
                                          </p:stCondLst>
                                        </p:cTn>
                                        <p:tgtEl>
                                          <p:spTgt spid="8"/>
                                        </p:tgtEl>
                                        <p:attrNameLst>
                                          <p:attrName>style.visibility</p:attrName>
                                        </p:attrNameLst>
                                      </p:cBhvr>
                                      <p:to>
                                        <p:strVal val="visible"/>
                                      </p:to>
                                    </p:set>
                                    <p:anim calcmode="lin" valueType="num">
                                      <p:cBhvr>
                                        <p:cTn id="68" dur="500" fill="hold"/>
                                        <p:tgtEl>
                                          <p:spTgt spid="8"/>
                                        </p:tgtEl>
                                        <p:attrNameLst>
                                          <p:attrName>ppt_w</p:attrName>
                                        </p:attrNameLst>
                                      </p:cBhvr>
                                      <p:tavLst>
                                        <p:tav tm="0">
                                          <p:val>
                                            <p:fltVal val="0"/>
                                          </p:val>
                                        </p:tav>
                                        <p:tav tm="100000">
                                          <p:val>
                                            <p:strVal val="#ppt_w"/>
                                          </p:val>
                                        </p:tav>
                                      </p:tavLst>
                                    </p:anim>
                                    <p:anim calcmode="lin" valueType="num">
                                      <p:cBhvr>
                                        <p:cTn id="69" dur="500" fill="hold"/>
                                        <p:tgtEl>
                                          <p:spTgt spid="8"/>
                                        </p:tgtEl>
                                        <p:attrNameLst>
                                          <p:attrName>ppt_h</p:attrName>
                                        </p:attrNameLst>
                                      </p:cBhvr>
                                      <p:tavLst>
                                        <p:tav tm="0">
                                          <p:val>
                                            <p:fltVal val="0"/>
                                          </p:val>
                                        </p:tav>
                                        <p:tav tm="100000">
                                          <p:val>
                                            <p:strVal val="#ppt_h"/>
                                          </p:val>
                                        </p:tav>
                                      </p:tavLst>
                                    </p:anim>
                                    <p:animEffect transition="in" filter="fade">
                                      <p:cBhvr>
                                        <p:cTn id="70" dur="500"/>
                                        <p:tgtEl>
                                          <p:spTgt spid="8"/>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nodeType="clickEffect">
                                  <p:stCondLst>
                                    <p:cond delay="0"/>
                                  </p:stCondLst>
                                  <p:childTnLst>
                                    <p:set>
                                      <p:cBhvr>
                                        <p:cTn id="74" dur="1" fill="hold">
                                          <p:stCondLst>
                                            <p:cond delay="0"/>
                                          </p:stCondLst>
                                        </p:cTn>
                                        <p:tgtEl>
                                          <p:spTgt spid="7"/>
                                        </p:tgtEl>
                                        <p:attrNameLst>
                                          <p:attrName>style.visibility</p:attrName>
                                        </p:attrNameLst>
                                      </p:cBhvr>
                                      <p:to>
                                        <p:strVal val="visible"/>
                                      </p:to>
                                    </p:set>
                                    <p:anim calcmode="lin" valueType="num">
                                      <p:cBhvr>
                                        <p:cTn id="75" dur="500" fill="hold"/>
                                        <p:tgtEl>
                                          <p:spTgt spid="7"/>
                                        </p:tgtEl>
                                        <p:attrNameLst>
                                          <p:attrName>ppt_w</p:attrName>
                                        </p:attrNameLst>
                                      </p:cBhvr>
                                      <p:tavLst>
                                        <p:tav tm="0">
                                          <p:val>
                                            <p:fltVal val="0"/>
                                          </p:val>
                                        </p:tav>
                                        <p:tav tm="100000">
                                          <p:val>
                                            <p:strVal val="#ppt_w"/>
                                          </p:val>
                                        </p:tav>
                                      </p:tavLst>
                                    </p:anim>
                                    <p:anim calcmode="lin" valueType="num">
                                      <p:cBhvr>
                                        <p:cTn id="76" dur="500" fill="hold"/>
                                        <p:tgtEl>
                                          <p:spTgt spid="7"/>
                                        </p:tgtEl>
                                        <p:attrNameLst>
                                          <p:attrName>ppt_h</p:attrName>
                                        </p:attrNameLst>
                                      </p:cBhvr>
                                      <p:tavLst>
                                        <p:tav tm="0">
                                          <p:val>
                                            <p:fltVal val="0"/>
                                          </p:val>
                                        </p:tav>
                                        <p:tav tm="100000">
                                          <p:val>
                                            <p:strVal val="#ppt_h"/>
                                          </p:val>
                                        </p:tav>
                                      </p:tavLst>
                                    </p:anim>
                                    <p:animEffect transition="in" filter="fade">
                                      <p:cBhvr>
                                        <p:cTn id="7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p:bldSub>
      </p:bldGraphic>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BYOD Adoption</a:t>
            </a:r>
            <a:endParaRPr lang="en-US" b="1" dirty="0">
              <a:solidFill>
                <a:schemeClr val="tx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42209595"/>
              </p:ext>
            </p:extLst>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Diagram 10"/>
          <p:cNvGraphicFramePr/>
          <p:nvPr>
            <p:extLst>
              <p:ext uri="{D42A27DB-BD31-4B8C-83A1-F6EECF244321}">
                <p14:modId xmlns:p14="http://schemas.microsoft.com/office/powerpoint/2010/main" val="2144846929"/>
              </p:ext>
            </p:extLst>
          </p:nvPr>
        </p:nvGraphicFramePr>
        <p:xfrm>
          <a:off x="4953000" y="2057400"/>
          <a:ext cx="3882765" cy="64633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4" name="Diagram 13"/>
          <p:cNvGraphicFramePr/>
          <p:nvPr>
            <p:extLst>
              <p:ext uri="{D42A27DB-BD31-4B8C-83A1-F6EECF244321}">
                <p14:modId xmlns:p14="http://schemas.microsoft.com/office/powerpoint/2010/main" val="542871696"/>
              </p:ext>
            </p:extLst>
          </p:nvPr>
        </p:nvGraphicFramePr>
        <p:xfrm>
          <a:off x="4732749" y="3124200"/>
          <a:ext cx="4411251" cy="680944"/>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5" name="Diagram 14"/>
          <p:cNvGraphicFramePr/>
          <p:nvPr>
            <p:extLst>
              <p:ext uri="{D42A27DB-BD31-4B8C-83A1-F6EECF244321}">
                <p14:modId xmlns:p14="http://schemas.microsoft.com/office/powerpoint/2010/main" val="1325521854"/>
              </p:ext>
            </p:extLst>
          </p:nvPr>
        </p:nvGraphicFramePr>
        <p:xfrm>
          <a:off x="5562600" y="4267200"/>
          <a:ext cx="2819400" cy="646331"/>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48467799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graphicEl>
                                              <a:dgm id="{48555892-2531-4A78-AFF8-17DB3AAFC0DF}"/>
                                            </p:graphicEl>
                                          </p:spTgt>
                                        </p:tgtEl>
                                        <p:attrNameLst>
                                          <p:attrName>style.visibility</p:attrName>
                                        </p:attrNameLst>
                                      </p:cBhvr>
                                      <p:to>
                                        <p:strVal val="visible"/>
                                      </p:to>
                                    </p:set>
                                    <p:animEffect transition="in" filter="circle(in)">
                                      <p:cBhvr>
                                        <p:cTn id="12" dur="2000"/>
                                        <p:tgtEl>
                                          <p:spTgt spid="7">
                                            <p:graphicEl>
                                              <a:dgm id="{48555892-2531-4A78-AFF8-17DB3AAFC0D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graphicEl>
                                              <a:dgm id="{BCA93782-920F-4307-BB9F-A90E58364DE6}"/>
                                            </p:graphicEl>
                                          </p:spTgt>
                                        </p:tgtEl>
                                        <p:attrNameLst>
                                          <p:attrName>style.visibility</p:attrName>
                                        </p:attrNameLst>
                                      </p:cBhvr>
                                      <p:to>
                                        <p:strVal val="visible"/>
                                      </p:to>
                                    </p:set>
                                    <p:animEffect transition="in" filter="circle(in)">
                                      <p:cBhvr>
                                        <p:cTn id="17" dur="2000"/>
                                        <p:tgtEl>
                                          <p:spTgt spid="7">
                                            <p:graphicEl>
                                              <a:dgm id="{BCA93782-920F-4307-BB9F-A90E58364DE6}"/>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ircle(in)">
                                      <p:cBhvr>
                                        <p:cTn id="22" dur="2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circle(in)">
                                      <p:cBhvr>
                                        <p:cTn id="27" dur="20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circle(in)">
                                      <p:cBhvr>
                                        <p:cTn id="3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Sub>
          <a:bldDgm bld="one"/>
        </p:bldSub>
      </p:bldGraphic>
      <p:bldGraphic spid="11" grpId="0">
        <p:bldAsOne/>
      </p:bldGraphic>
      <p:bldGraphic spid="14" grpId="0">
        <p:bldAsOne/>
      </p:bldGraphic>
      <p:bldGraphic spid="1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BYOD Implementation Scenarios</a:t>
            </a:r>
            <a:endParaRPr lang="en-US" b="1"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6103292"/>
              </p:ext>
            </p:extLst>
          </p:nvPr>
        </p:nvGraphicFramePr>
        <p:xfrm>
          <a:off x="207816" y="1655618"/>
          <a:ext cx="6324600" cy="4449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rot="16200000">
            <a:off x="707672" y="2475407"/>
            <a:ext cx="685800" cy="369332"/>
          </a:xfrm>
          <a:prstGeom prst="rect">
            <a:avLst/>
          </a:prstGeom>
          <a:noFill/>
        </p:spPr>
        <p:txBody>
          <a:bodyPr wrap="square" rtlCol="0">
            <a:spAutoFit/>
          </a:bodyPr>
          <a:lstStyle/>
          <a:p>
            <a:r>
              <a:rPr lang="en-US" dirty="0" smtClean="0"/>
              <a:t>High</a:t>
            </a:r>
            <a:endParaRPr lang="en-US" dirty="0"/>
          </a:p>
        </p:txBody>
      </p:sp>
      <p:sp>
        <p:nvSpPr>
          <p:cNvPr id="6" name="TextBox 5"/>
          <p:cNvSpPr txBox="1"/>
          <p:nvPr/>
        </p:nvSpPr>
        <p:spPr>
          <a:xfrm>
            <a:off x="4225633" y="5894017"/>
            <a:ext cx="685800" cy="369332"/>
          </a:xfrm>
          <a:prstGeom prst="rect">
            <a:avLst/>
          </a:prstGeom>
          <a:noFill/>
        </p:spPr>
        <p:txBody>
          <a:bodyPr wrap="square" rtlCol="0">
            <a:spAutoFit/>
          </a:bodyPr>
          <a:lstStyle/>
          <a:p>
            <a:r>
              <a:rPr lang="en-US" dirty="0" smtClean="0"/>
              <a:t>High</a:t>
            </a:r>
            <a:endParaRPr lang="en-US" dirty="0"/>
          </a:p>
        </p:txBody>
      </p:sp>
      <p:sp>
        <p:nvSpPr>
          <p:cNvPr id="7" name="TextBox 6"/>
          <p:cNvSpPr txBox="1"/>
          <p:nvPr/>
        </p:nvSpPr>
        <p:spPr>
          <a:xfrm>
            <a:off x="2057400" y="5894017"/>
            <a:ext cx="647700" cy="369332"/>
          </a:xfrm>
          <a:prstGeom prst="rect">
            <a:avLst/>
          </a:prstGeom>
          <a:noFill/>
        </p:spPr>
        <p:txBody>
          <a:bodyPr wrap="square" rtlCol="0">
            <a:spAutoFit/>
          </a:bodyPr>
          <a:lstStyle/>
          <a:p>
            <a:r>
              <a:rPr lang="en-US" dirty="0" smtClean="0"/>
              <a:t>Low</a:t>
            </a:r>
            <a:endParaRPr lang="en-US" dirty="0"/>
          </a:p>
        </p:txBody>
      </p:sp>
      <p:sp>
        <p:nvSpPr>
          <p:cNvPr id="8" name="TextBox 7"/>
          <p:cNvSpPr txBox="1"/>
          <p:nvPr/>
        </p:nvSpPr>
        <p:spPr>
          <a:xfrm rot="16200000">
            <a:off x="726722" y="4742997"/>
            <a:ext cx="647700" cy="369332"/>
          </a:xfrm>
          <a:prstGeom prst="rect">
            <a:avLst/>
          </a:prstGeom>
          <a:noFill/>
        </p:spPr>
        <p:txBody>
          <a:bodyPr wrap="square" rtlCol="0">
            <a:spAutoFit/>
          </a:bodyPr>
          <a:lstStyle/>
          <a:p>
            <a:r>
              <a:rPr lang="en-US" dirty="0" smtClean="0"/>
              <a:t>Low</a:t>
            </a:r>
            <a:endParaRPr lang="en-US" dirty="0"/>
          </a:p>
        </p:txBody>
      </p:sp>
      <p:sp>
        <p:nvSpPr>
          <p:cNvPr id="9" name="TextBox 8"/>
          <p:cNvSpPr txBox="1"/>
          <p:nvPr/>
        </p:nvSpPr>
        <p:spPr>
          <a:xfrm rot="16200000">
            <a:off x="-375352" y="3587234"/>
            <a:ext cx="1905000" cy="369332"/>
          </a:xfrm>
          <a:prstGeom prst="rect">
            <a:avLst/>
          </a:prstGeom>
          <a:noFill/>
        </p:spPr>
        <p:txBody>
          <a:bodyPr wrap="square" rtlCol="0">
            <a:spAutoFit/>
          </a:bodyPr>
          <a:lstStyle/>
          <a:p>
            <a:r>
              <a:rPr lang="en-US" dirty="0" smtClean="0"/>
              <a:t>Business Value</a:t>
            </a:r>
            <a:endParaRPr lang="en-US" dirty="0"/>
          </a:p>
        </p:txBody>
      </p:sp>
      <p:sp>
        <p:nvSpPr>
          <p:cNvPr id="10" name="TextBox 9"/>
          <p:cNvSpPr txBox="1"/>
          <p:nvPr/>
        </p:nvSpPr>
        <p:spPr>
          <a:xfrm>
            <a:off x="2514600" y="6293245"/>
            <a:ext cx="2206333" cy="369332"/>
          </a:xfrm>
          <a:prstGeom prst="rect">
            <a:avLst/>
          </a:prstGeom>
          <a:noFill/>
        </p:spPr>
        <p:txBody>
          <a:bodyPr wrap="square" rtlCol="0">
            <a:spAutoFit/>
          </a:bodyPr>
          <a:lstStyle/>
          <a:p>
            <a:r>
              <a:rPr lang="en-US" dirty="0" smtClean="0"/>
              <a:t>Security Pressure</a:t>
            </a:r>
            <a:endParaRPr lang="en-US" dirty="0"/>
          </a:p>
        </p:txBody>
      </p:sp>
      <p:sp>
        <p:nvSpPr>
          <p:cNvPr id="11" name="TextBox 10"/>
          <p:cNvSpPr txBox="1"/>
          <p:nvPr/>
        </p:nvSpPr>
        <p:spPr>
          <a:xfrm>
            <a:off x="5638800" y="1941731"/>
            <a:ext cx="3352800" cy="4247317"/>
          </a:xfrm>
          <a:prstGeom prst="rect">
            <a:avLst/>
          </a:prstGeom>
          <a:noFill/>
        </p:spPr>
        <p:txBody>
          <a:bodyPr wrap="square" rtlCol="0">
            <a:spAutoFit/>
          </a:bodyPr>
          <a:lstStyle/>
          <a:p>
            <a:r>
              <a:rPr lang="en-US" b="1" dirty="0" smtClean="0">
                <a:solidFill>
                  <a:schemeClr val="accent1"/>
                </a:solidFill>
              </a:rPr>
              <a:t>Embrace</a:t>
            </a:r>
            <a:r>
              <a:rPr lang="en-US" dirty="0" smtClean="0">
                <a:solidFill>
                  <a:schemeClr val="accent1"/>
                </a:solidFill>
              </a:rPr>
              <a:t> </a:t>
            </a:r>
            <a:r>
              <a:rPr lang="en-US" dirty="0" smtClean="0"/>
              <a:t>– Allow everyone to use all devices to access all resources</a:t>
            </a:r>
            <a:endParaRPr lang="en-US" dirty="0"/>
          </a:p>
          <a:p>
            <a:endParaRPr lang="en-US" dirty="0" smtClean="0"/>
          </a:p>
          <a:p>
            <a:r>
              <a:rPr lang="en-US" b="1" dirty="0" smtClean="0">
                <a:solidFill>
                  <a:srgbClr val="00B050"/>
                </a:solidFill>
              </a:rPr>
              <a:t>Contain</a:t>
            </a:r>
            <a:r>
              <a:rPr lang="en-US" b="1" dirty="0" smtClean="0"/>
              <a:t> </a:t>
            </a:r>
            <a:r>
              <a:rPr lang="en-US" dirty="0" smtClean="0"/>
              <a:t>– Allow some people to use some devices to access some resources</a:t>
            </a:r>
          </a:p>
          <a:p>
            <a:endParaRPr lang="en-US" b="1" dirty="0"/>
          </a:p>
          <a:p>
            <a:r>
              <a:rPr lang="en-US" b="1" dirty="0" smtClean="0">
                <a:solidFill>
                  <a:srgbClr val="92D050"/>
                </a:solidFill>
              </a:rPr>
              <a:t>Disregard</a:t>
            </a:r>
            <a:r>
              <a:rPr lang="en-US" b="1" dirty="0" smtClean="0"/>
              <a:t> </a:t>
            </a:r>
            <a:r>
              <a:rPr lang="en-US" dirty="0" smtClean="0"/>
              <a:t>– Ignoring the presence of personally owned devices in a corporate environment</a:t>
            </a:r>
          </a:p>
          <a:p>
            <a:endParaRPr lang="en-US" b="1" dirty="0"/>
          </a:p>
          <a:p>
            <a:r>
              <a:rPr lang="en-US" b="1" dirty="0" smtClean="0">
                <a:solidFill>
                  <a:schemeClr val="accent6"/>
                </a:solidFill>
              </a:rPr>
              <a:t>Block</a:t>
            </a:r>
            <a:r>
              <a:rPr lang="en-US" b="1" dirty="0" smtClean="0"/>
              <a:t> </a:t>
            </a:r>
            <a:r>
              <a:rPr lang="en-US" dirty="0" smtClean="0"/>
              <a:t>– Ban the use of consumer-grade products or services by explicitly prohibiting their use in an appropriate policy</a:t>
            </a:r>
            <a:endParaRPr lang="en-US" b="1" dirty="0"/>
          </a:p>
        </p:txBody>
      </p:sp>
      <p:sp>
        <p:nvSpPr>
          <p:cNvPr id="3" name="TextBox 2"/>
          <p:cNvSpPr txBox="1"/>
          <p:nvPr/>
        </p:nvSpPr>
        <p:spPr>
          <a:xfrm>
            <a:off x="0" y="6396335"/>
            <a:ext cx="1988769" cy="461665"/>
          </a:xfrm>
          <a:prstGeom prst="rect">
            <a:avLst/>
          </a:prstGeom>
          <a:noFill/>
        </p:spPr>
        <p:txBody>
          <a:bodyPr wrap="square" rtlCol="0">
            <a:spAutoFit/>
          </a:bodyPr>
          <a:lstStyle/>
          <a:p>
            <a:r>
              <a:rPr lang="en-US" sz="800" dirty="0" smtClean="0"/>
              <a:t>Gartner, “NAC Strategies for Supporting BYOD Environments,” December 2011, Lawrence </a:t>
            </a:r>
            <a:r>
              <a:rPr lang="en-US" sz="800" dirty="0" err="1" smtClean="0"/>
              <a:t>Orans</a:t>
            </a:r>
            <a:r>
              <a:rPr lang="en-US" sz="800" dirty="0" smtClean="0"/>
              <a:t> and John </a:t>
            </a:r>
            <a:r>
              <a:rPr lang="en-US" sz="800" dirty="0" err="1" smtClean="0"/>
              <a:t>Pescatore</a:t>
            </a:r>
            <a:endParaRPr lang="en-US" sz="800" dirty="0"/>
          </a:p>
        </p:txBody>
      </p:sp>
    </p:spTree>
    <p:extLst>
      <p:ext uri="{BB962C8B-B14F-4D97-AF65-F5344CB8AC3E}">
        <p14:creationId xmlns:p14="http://schemas.microsoft.com/office/powerpoint/2010/main" val="167073761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3)">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3" fill="hold" grpId="0" nodeType="clickEffect">
                                  <p:stCondLst>
                                    <p:cond delay="0"/>
                                  </p:stCondLst>
                                  <p:childTnLst>
                                    <p:set>
                                      <p:cBhvr>
                                        <p:cTn id="11" dur="1" fill="hold">
                                          <p:stCondLst>
                                            <p:cond delay="0"/>
                                          </p:stCondLst>
                                        </p:cTn>
                                        <p:tgtEl>
                                          <p:spTgt spid="4">
                                            <p:graphicEl>
                                              <a:dgm id="{62D25FA4-4A6B-49C9-B336-C5367A3AAD6F}"/>
                                            </p:graphicEl>
                                          </p:spTgt>
                                        </p:tgtEl>
                                        <p:attrNameLst>
                                          <p:attrName>style.visibility</p:attrName>
                                        </p:attrNameLst>
                                      </p:cBhvr>
                                      <p:to>
                                        <p:strVal val="visible"/>
                                      </p:to>
                                    </p:set>
                                    <p:animEffect transition="in" filter="wheel(3)">
                                      <p:cBhvr>
                                        <p:cTn id="12" dur="500"/>
                                        <p:tgtEl>
                                          <p:spTgt spid="4">
                                            <p:graphicEl>
                                              <a:dgm id="{62D25FA4-4A6B-49C9-B336-C5367A3AAD6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500"/>
                                        <p:tgtEl>
                                          <p:spTgt spid="5"/>
                                        </p:tgtEl>
                                      </p:cBhvr>
                                    </p:animEffect>
                                  </p:childTnLst>
                                </p:cTn>
                              </p:par>
                              <p:par>
                                <p:cTn id="18" presetID="21" presetClass="entr" presetSubtype="1"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heel(1)">
                                      <p:cBhvr>
                                        <p:cTn id="20" dur="500"/>
                                        <p:tgtEl>
                                          <p:spTgt spid="9"/>
                                        </p:tgtEl>
                                      </p:cBhvr>
                                    </p:animEffect>
                                  </p:childTnLst>
                                </p:cTn>
                              </p:par>
                              <p:par>
                                <p:cTn id="21" presetID="21" presetClass="entr" presetSubtype="1"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00"/>
                                        <p:tgtEl>
                                          <p:spTgt spid="8"/>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heel(1)">
                                      <p:cBhvr>
                                        <p:cTn id="26" dur="500"/>
                                        <p:tgtEl>
                                          <p:spTgt spid="7"/>
                                        </p:tgtEl>
                                      </p:cBhvr>
                                    </p:animEffect>
                                  </p:childTnLst>
                                </p:cTn>
                              </p:par>
                              <p:par>
                                <p:cTn id="27" presetID="21" presetClass="entr" presetSubtype="1"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heel(1)">
                                      <p:cBhvr>
                                        <p:cTn id="29" dur="500"/>
                                        <p:tgtEl>
                                          <p:spTgt spid="10"/>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heel(1)">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3" fill="hold" grpId="0" nodeType="clickEffect">
                                  <p:stCondLst>
                                    <p:cond delay="0"/>
                                  </p:stCondLst>
                                  <p:childTnLst>
                                    <p:set>
                                      <p:cBhvr>
                                        <p:cTn id="36" dur="1" fill="hold">
                                          <p:stCondLst>
                                            <p:cond delay="0"/>
                                          </p:stCondLst>
                                        </p:cTn>
                                        <p:tgtEl>
                                          <p:spTgt spid="4">
                                            <p:graphicEl>
                                              <a:dgm id="{C6E63327-9FC3-424C-BFF6-81CFEC720776}"/>
                                            </p:graphicEl>
                                          </p:spTgt>
                                        </p:tgtEl>
                                        <p:attrNameLst>
                                          <p:attrName>style.visibility</p:attrName>
                                        </p:attrNameLst>
                                      </p:cBhvr>
                                      <p:to>
                                        <p:strVal val="visible"/>
                                      </p:to>
                                    </p:set>
                                    <p:animEffect transition="in" filter="wheel(3)">
                                      <p:cBhvr>
                                        <p:cTn id="37" dur="2000"/>
                                        <p:tgtEl>
                                          <p:spTgt spid="4">
                                            <p:graphicEl>
                                              <a:dgm id="{C6E63327-9FC3-424C-BFF6-81CFEC720776}"/>
                                            </p:graphicEl>
                                          </p:spTgt>
                                        </p:tgtEl>
                                      </p:cBhvr>
                                    </p:animEffect>
                                  </p:childTnLst>
                                </p:cTn>
                              </p:par>
                              <p:par>
                                <p:cTn id="38" presetID="47" presetClass="entr" presetSubtype="0" fill="hold" grpId="0" nodeType="withEffect">
                                  <p:stCondLst>
                                    <p:cond delay="0"/>
                                  </p:stCondLst>
                                  <p:childTnLst>
                                    <p:set>
                                      <p:cBhvr>
                                        <p:cTn id="39" dur="1" fill="hold">
                                          <p:stCondLst>
                                            <p:cond delay="0"/>
                                          </p:stCondLst>
                                        </p:cTn>
                                        <p:tgtEl>
                                          <p:spTgt spid="11">
                                            <p:txEl>
                                              <p:pRg st="0" end="0"/>
                                            </p:txEl>
                                          </p:spTgt>
                                        </p:tgtEl>
                                        <p:attrNameLst>
                                          <p:attrName>style.visibility</p:attrName>
                                        </p:attrNameLst>
                                      </p:cBhvr>
                                      <p:to>
                                        <p:strVal val="visible"/>
                                      </p:to>
                                    </p:set>
                                    <p:animEffect transition="in" filter="fade">
                                      <p:cBhvr>
                                        <p:cTn id="40" dur="1000"/>
                                        <p:tgtEl>
                                          <p:spTgt spid="11">
                                            <p:txEl>
                                              <p:pRg st="0" end="0"/>
                                            </p:txEl>
                                          </p:spTgt>
                                        </p:tgtEl>
                                      </p:cBhvr>
                                    </p:animEffect>
                                    <p:anim calcmode="lin" valueType="num">
                                      <p:cBhvr>
                                        <p:cTn id="41"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1" presetClass="entr" presetSubtype="3" fill="hold" grpId="0" nodeType="clickEffect">
                                  <p:stCondLst>
                                    <p:cond delay="0"/>
                                  </p:stCondLst>
                                  <p:childTnLst>
                                    <p:set>
                                      <p:cBhvr>
                                        <p:cTn id="46" dur="1" fill="hold">
                                          <p:stCondLst>
                                            <p:cond delay="0"/>
                                          </p:stCondLst>
                                        </p:cTn>
                                        <p:tgtEl>
                                          <p:spTgt spid="4">
                                            <p:graphicEl>
                                              <a:dgm id="{20C88945-5507-4B83-B58A-C594C242E588}"/>
                                            </p:graphicEl>
                                          </p:spTgt>
                                        </p:tgtEl>
                                        <p:attrNameLst>
                                          <p:attrName>style.visibility</p:attrName>
                                        </p:attrNameLst>
                                      </p:cBhvr>
                                      <p:to>
                                        <p:strVal val="visible"/>
                                      </p:to>
                                    </p:set>
                                    <p:animEffect transition="in" filter="wheel(3)">
                                      <p:cBhvr>
                                        <p:cTn id="47" dur="2000"/>
                                        <p:tgtEl>
                                          <p:spTgt spid="4">
                                            <p:graphicEl>
                                              <a:dgm id="{20C88945-5507-4B83-B58A-C594C242E588}"/>
                                            </p:graphicEl>
                                          </p:spTgt>
                                        </p:tgtEl>
                                      </p:cBhvr>
                                    </p:animEffect>
                                  </p:childTnLst>
                                </p:cTn>
                              </p:par>
                              <p:par>
                                <p:cTn id="48" presetID="47" presetClass="entr" presetSubtype="0" fill="hold" grpId="0" nodeType="withEffect">
                                  <p:stCondLst>
                                    <p:cond delay="0"/>
                                  </p:stCondLst>
                                  <p:childTnLst>
                                    <p:set>
                                      <p:cBhvr>
                                        <p:cTn id="49" dur="1" fill="hold">
                                          <p:stCondLst>
                                            <p:cond delay="0"/>
                                          </p:stCondLst>
                                        </p:cTn>
                                        <p:tgtEl>
                                          <p:spTgt spid="11">
                                            <p:txEl>
                                              <p:pRg st="2" end="2"/>
                                            </p:txEl>
                                          </p:spTgt>
                                        </p:tgtEl>
                                        <p:attrNameLst>
                                          <p:attrName>style.visibility</p:attrName>
                                        </p:attrNameLst>
                                      </p:cBhvr>
                                      <p:to>
                                        <p:strVal val="visible"/>
                                      </p:to>
                                    </p:set>
                                    <p:animEffect transition="in" filter="fade">
                                      <p:cBhvr>
                                        <p:cTn id="50" dur="1000"/>
                                        <p:tgtEl>
                                          <p:spTgt spid="11">
                                            <p:txEl>
                                              <p:pRg st="2" end="2"/>
                                            </p:txEl>
                                          </p:spTgt>
                                        </p:tgtEl>
                                      </p:cBhvr>
                                    </p:animEffect>
                                    <p:anim calcmode="lin" valueType="num">
                                      <p:cBhvr>
                                        <p:cTn id="51"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52"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1" presetClass="entr" presetSubtype="3" fill="hold" grpId="0" nodeType="clickEffect">
                                  <p:stCondLst>
                                    <p:cond delay="0"/>
                                  </p:stCondLst>
                                  <p:childTnLst>
                                    <p:set>
                                      <p:cBhvr>
                                        <p:cTn id="56" dur="1" fill="hold">
                                          <p:stCondLst>
                                            <p:cond delay="0"/>
                                          </p:stCondLst>
                                        </p:cTn>
                                        <p:tgtEl>
                                          <p:spTgt spid="4">
                                            <p:graphicEl>
                                              <a:dgm id="{F3EE51B3-A38D-4DD1-9564-1101FC953156}"/>
                                            </p:graphicEl>
                                          </p:spTgt>
                                        </p:tgtEl>
                                        <p:attrNameLst>
                                          <p:attrName>style.visibility</p:attrName>
                                        </p:attrNameLst>
                                      </p:cBhvr>
                                      <p:to>
                                        <p:strVal val="visible"/>
                                      </p:to>
                                    </p:set>
                                    <p:animEffect transition="in" filter="wheel(3)">
                                      <p:cBhvr>
                                        <p:cTn id="57" dur="2000"/>
                                        <p:tgtEl>
                                          <p:spTgt spid="4">
                                            <p:graphicEl>
                                              <a:dgm id="{F3EE51B3-A38D-4DD1-9564-1101FC953156}"/>
                                            </p:graphicEl>
                                          </p:spTgt>
                                        </p:tgtEl>
                                      </p:cBhvr>
                                    </p:animEffect>
                                  </p:childTnLst>
                                </p:cTn>
                              </p:par>
                              <p:par>
                                <p:cTn id="58" presetID="47" presetClass="entr" presetSubtype="0" fill="hold" grpId="0" nodeType="withEffect">
                                  <p:stCondLst>
                                    <p:cond delay="0"/>
                                  </p:stCondLst>
                                  <p:childTnLst>
                                    <p:set>
                                      <p:cBhvr>
                                        <p:cTn id="59" dur="1" fill="hold">
                                          <p:stCondLst>
                                            <p:cond delay="0"/>
                                          </p:stCondLst>
                                        </p:cTn>
                                        <p:tgtEl>
                                          <p:spTgt spid="11">
                                            <p:txEl>
                                              <p:pRg st="4" end="4"/>
                                            </p:txEl>
                                          </p:spTgt>
                                        </p:tgtEl>
                                        <p:attrNameLst>
                                          <p:attrName>style.visibility</p:attrName>
                                        </p:attrNameLst>
                                      </p:cBhvr>
                                      <p:to>
                                        <p:strVal val="visible"/>
                                      </p:to>
                                    </p:set>
                                    <p:animEffect transition="in" filter="fade">
                                      <p:cBhvr>
                                        <p:cTn id="60" dur="1000"/>
                                        <p:tgtEl>
                                          <p:spTgt spid="11">
                                            <p:txEl>
                                              <p:pRg st="4" end="4"/>
                                            </p:txEl>
                                          </p:spTgt>
                                        </p:tgtEl>
                                      </p:cBhvr>
                                    </p:animEffect>
                                    <p:anim calcmode="lin" valueType="num">
                                      <p:cBhvr>
                                        <p:cTn id="61"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62"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1" presetClass="entr" presetSubtype="3" fill="hold" grpId="0" nodeType="clickEffect">
                                  <p:stCondLst>
                                    <p:cond delay="0"/>
                                  </p:stCondLst>
                                  <p:childTnLst>
                                    <p:set>
                                      <p:cBhvr>
                                        <p:cTn id="66" dur="1" fill="hold">
                                          <p:stCondLst>
                                            <p:cond delay="0"/>
                                          </p:stCondLst>
                                        </p:cTn>
                                        <p:tgtEl>
                                          <p:spTgt spid="4">
                                            <p:graphicEl>
                                              <a:dgm id="{8B9EE843-2258-4BEA-B6B9-AF210657F3CE}"/>
                                            </p:graphicEl>
                                          </p:spTgt>
                                        </p:tgtEl>
                                        <p:attrNameLst>
                                          <p:attrName>style.visibility</p:attrName>
                                        </p:attrNameLst>
                                      </p:cBhvr>
                                      <p:to>
                                        <p:strVal val="visible"/>
                                      </p:to>
                                    </p:set>
                                    <p:animEffect transition="in" filter="wheel(3)">
                                      <p:cBhvr>
                                        <p:cTn id="67" dur="2000"/>
                                        <p:tgtEl>
                                          <p:spTgt spid="4">
                                            <p:graphicEl>
                                              <a:dgm id="{8B9EE843-2258-4BEA-B6B9-AF210657F3CE}"/>
                                            </p:graphicEl>
                                          </p:spTgt>
                                        </p:tgtEl>
                                      </p:cBhvr>
                                    </p:animEffect>
                                  </p:childTnLst>
                                </p:cTn>
                              </p:par>
                              <p:par>
                                <p:cTn id="68" presetID="47" presetClass="entr" presetSubtype="0" fill="hold" grpId="0" nodeType="withEffect">
                                  <p:stCondLst>
                                    <p:cond delay="0"/>
                                  </p:stCondLst>
                                  <p:childTnLst>
                                    <p:set>
                                      <p:cBhvr>
                                        <p:cTn id="69" dur="1" fill="hold">
                                          <p:stCondLst>
                                            <p:cond delay="0"/>
                                          </p:stCondLst>
                                        </p:cTn>
                                        <p:tgtEl>
                                          <p:spTgt spid="11">
                                            <p:txEl>
                                              <p:pRg st="6" end="6"/>
                                            </p:txEl>
                                          </p:spTgt>
                                        </p:tgtEl>
                                        <p:attrNameLst>
                                          <p:attrName>style.visibility</p:attrName>
                                        </p:attrNameLst>
                                      </p:cBhvr>
                                      <p:to>
                                        <p:strVal val="visible"/>
                                      </p:to>
                                    </p:set>
                                    <p:animEffect transition="in" filter="fade">
                                      <p:cBhvr>
                                        <p:cTn id="70" dur="1000"/>
                                        <p:tgtEl>
                                          <p:spTgt spid="11">
                                            <p:txEl>
                                              <p:pRg st="6" end="6"/>
                                            </p:txEl>
                                          </p:spTgt>
                                        </p:tgtEl>
                                      </p:cBhvr>
                                    </p:animEffect>
                                    <p:anim calcmode="lin" valueType="num">
                                      <p:cBhvr>
                                        <p:cTn id="71"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72" dur="10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uiExpand="1">
        <p:bldSub>
          <a:bldDgm bld="one"/>
        </p:bldSub>
      </p:bldGraphic>
      <p:bldP spid="5" grpId="0"/>
      <p:bldP spid="6" grpId="0"/>
      <p:bldP spid="7" grpId="0"/>
      <p:bldP spid="8" grpId="0"/>
      <p:bldP spid="9" grpId="0"/>
      <p:bldP spid="10" grpId="0"/>
      <p:bldP spid="1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What is Information Governance?</a:t>
            </a:r>
            <a:endParaRPr lang="en-US" b="1" dirty="0">
              <a:solidFill>
                <a:schemeClr val="tx2"/>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13981067"/>
              </p:ext>
            </p:extLst>
          </p:nvPr>
        </p:nvGraphicFramePr>
        <p:xfrm>
          <a:off x="457200" y="1371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2514600" y="6386854"/>
            <a:ext cx="2819400" cy="215444"/>
          </a:xfrm>
          <a:prstGeom prst="rect">
            <a:avLst/>
          </a:prstGeom>
          <a:noFill/>
        </p:spPr>
        <p:txBody>
          <a:bodyPr wrap="square" rtlCol="0">
            <a:spAutoFit/>
          </a:bodyPr>
          <a:lstStyle/>
          <a:p>
            <a:pPr algn="ctr"/>
            <a:r>
              <a:rPr lang="en-US" sz="800" dirty="0" smtClean="0"/>
              <a:t>http://www.gartner.com/it-glossary/information-governance</a:t>
            </a:r>
            <a:endParaRPr lang="en-US" sz="800" dirty="0"/>
          </a:p>
        </p:txBody>
      </p:sp>
    </p:spTree>
    <p:extLst>
      <p:ext uri="{BB962C8B-B14F-4D97-AF65-F5344CB8AC3E}">
        <p14:creationId xmlns:p14="http://schemas.microsoft.com/office/powerpoint/2010/main" val="136043526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315200" y="5867400"/>
            <a:ext cx="1828800" cy="990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1673"/>
            <a:ext cx="1852613" cy="345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endParaRPr lang="en-US"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228600"/>
            <a:ext cx="5943600" cy="7823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6200" y="6642556"/>
            <a:ext cx="1784463" cy="215444"/>
          </a:xfrm>
          <a:prstGeom prst="rect">
            <a:avLst/>
          </a:prstGeom>
          <a:noFill/>
        </p:spPr>
        <p:txBody>
          <a:bodyPr wrap="none" rtlCol="0">
            <a:spAutoFit/>
          </a:bodyPr>
          <a:lstStyle/>
          <a:p>
            <a:r>
              <a:rPr lang="en-US" sz="800" dirty="0" smtClean="0"/>
              <a:t>http://www.edrm.net/archives/13649</a:t>
            </a:r>
            <a:endParaRPr lang="en-US" sz="800" dirty="0"/>
          </a:p>
        </p:txBody>
      </p:sp>
      <p:sp>
        <p:nvSpPr>
          <p:cNvPr id="5" name="TextBox 4"/>
          <p:cNvSpPr txBox="1"/>
          <p:nvPr/>
        </p:nvSpPr>
        <p:spPr>
          <a:xfrm>
            <a:off x="20782" y="2664491"/>
            <a:ext cx="2819400" cy="1200329"/>
          </a:xfrm>
          <a:prstGeom prst="rect">
            <a:avLst/>
          </a:prstGeom>
          <a:noFill/>
          <a:ln>
            <a:solidFill>
              <a:schemeClr val="accent2"/>
            </a:solidFill>
          </a:ln>
        </p:spPr>
        <p:txBody>
          <a:bodyPr wrap="square" rtlCol="0">
            <a:spAutoFit/>
          </a:bodyPr>
          <a:lstStyle/>
          <a:p>
            <a:pPr marL="285750" indent="-285750">
              <a:buFont typeface="Arial" pitchFamily="34" charset="0"/>
              <a:buChar char="•"/>
            </a:pPr>
            <a:r>
              <a:rPr lang="en-US" sz="1200" dirty="0" smtClean="0">
                <a:solidFill>
                  <a:schemeClr val="accent2"/>
                </a:solidFill>
              </a:rPr>
              <a:t>Employment Issues</a:t>
            </a:r>
          </a:p>
          <a:p>
            <a:pPr marL="742950" lvl="1" indent="-285750">
              <a:buFont typeface="Arial" pitchFamily="34" charset="0"/>
              <a:buChar char="•"/>
            </a:pPr>
            <a:r>
              <a:rPr lang="en-US" sz="1200" dirty="0" smtClean="0">
                <a:solidFill>
                  <a:schemeClr val="accent2"/>
                </a:solidFill>
              </a:rPr>
              <a:t>Wage/Hour</a:t>
            </a:r>
          </a:p>
          <a:p>
            <a:pPr marL="742950" lvl="1" indent="-285750">
              <a:buFont typeface="Arial" pitchFamily="34" charset="0"/>
              <a:buChar char="•"/>
            </a:pPr>
            <a:r>
              <a:rPr lang="en-US" sz="1200" dirty="0" smtClean="0">
                <a:solidFill>
                  <a:schemeClr val="accent2"/>
                </a:solidFill>
              </a:rPr>
              <a:t>Expense Reimbursement</a:t>
            </a:r>
          </a:p>
          <a:p>
            <a:pPr marL="742950" lvl="1" indent="-285750">
              <a:buFont typeface="Arial" pitchFamily="34" charset="0"/>
              <a:buChar char="•"/>
            </a:pPr>
            <a:r>
              <a:rPr lang="en-US" sz="1200" dirty="0" smtClean="0">
                <a:solidFill>
                  <a:schemeClr val="accent2"/>
                </a:solidFill>
              </a:rPr>
              <a:t>Harassment</a:t>
            </a:r>
          </a:p>
          <a:p>
            <a:pPr marL="285750" indent="-285750">
              <a:buFont typeface="Arial" pitchFamily="34" charset="0"/>
              <a:buChar char="•"/>
            </a:pPr>
            <a:r>
              <a:rPr lang="en-US" sz="1200" dirty="0" smtClean="0">
                <a:solidFill>
                  <a:schemeClr val="accent2"/>
                </a:solidFill>
              </a:rPr>
              <a:t>Global Trade/encryption</a:t>
            </a:r>
          </a:p>
          <a:p>
            <a:pPr marL="742950" lvl="1" indent="-285750">
              <a:buFont typeface="Arial" pitchFamily="34" charset="0"/>
              <a:buChar char="•"/>
            </a:pPr>
            <a:endParaRPr lang="en-US" sz="1200" dirty="0">
              <a:solidFill>
                <a:schemeClr val="accent2"/>
              </a:solidFill>
            </a:endParaRPr>
          </a:p>
        </p:txBody>
      </p:sp>
      <p:sp>
        <p:nvSpPr>
          <p:cNvPr id="6" name="TextBox 5"/>
          <p:cNvSpPr txBox="1"/>
          <p:nvPr/>
        </p:nvSpPr>
        <p:spPr>
          <a:xfrm>
            <a:off x="671513" y="4957465"/>
            <a:ext cx="2362200" cy="461665"/>
          </a:xfrm>
          <a:prstGeom prst="rect">
            <a:avLst/>
          </a:prstGeom>
          <a:noFill/>
          <a:ln>
            <a:solidFill>
              <a:schemeClr val="accent6"/>
            </a:solidFill>
          </a:ln>
        </p:spPr>
        <p:txBody>
          <a:bodyPr wrap="square" rtlCol="0">
            <a:spAutoFit/>
          </a:bodyPr>
          <a:lstStyle/>
          <a:p>
            <a:pPr marL="285750" indent="-285750">
              <a:buFont typeface="Arial" pitchFamily="34" charset="0"/>
              <a:buChar char="•"/>
            </a:pPr>
            <a:r>
              <a:rPr lang="en-US" sz="1200" dirty="0" smtClean="0">
                <a:solidFill>
                  <a:schemeClr val="accent6"/>
                </a:solidFill>
              </a:rPr>
              <a:t>Records &amp; Info Management</a:t>
            </a:r>
          </a:p>
          <a:p>
            <a:pPr marL="285750" indent="-285750">
              <a:buFont typeface="Arial" pitchFamily="34" charset="0"/>
              <a:buChar char="•"/>
            </a:pPr>
            <a:r>
              <a:rPr lang="en-US" sz="1200" dirty="0" smtClean="0">
                <a:solidFill>
                  <a:schemeClr val="accent6"/>
                </a:solidFill>
              </a:rPr>
              <a:t>Legal Hold/Discovery</a:t>
            </a:r>
            <a:endParaRPr lang="en-US" sz="1200" dirty="0">
              <a:solidFill>
                <a:schemeClr val="accent6"/>
              </a:solidFill>
            </a:endParaRPr>
          </a:p>
        </p:txBody>
      </p:sp>
      <p:sp>
        <p:nvSpPr>
          <p:cNvPr id="7" name="TextBox 6"/>
          <p:cNvSpPr txBox="1"/>
          <p:nvPr/>
        </p:nvSpPr>
        <p:spPr>
          <a:xfrm>
            <a:off x="926306" y="1085511"/>
            <a:ext cx="2247900" cy="861774"/>
          </a:xfrm>
          <a:prstGeom prst="rect">
            <a:avLst/>
          </a:prstGeom>
          <a:noFill/>
          <a:ln>
            <a:solidFill>
              <a:schemeClr val="accent3"/>
            </a:solidFill>
          </a:ln>
        </p:spPr>
        <p:txBody>
          <a:bodyPr wrap="square" rtlCol="0">
            <a:spAutoFit/>
          </a:bodyPr>
          <a:lstStyle/>
          <a:p>
            <a:pPr marL="171450" indent="-171450">
              <a:buFont typeface="Arial" pitchFamily="34" charset="0"/>
              <a:buChar char="•"/>
            </a:pPr>
            <a:r>
              <a:rPr lang="en-US" sz="1200" dirty="0" smtClean="0">
                <a:solidFill>
                  <a:schemeClr val="accent3"/>
                </a:solidFill>
              </a:rPr>
              <a:t>Increased Productivity &amp; Accessibility</a:t>
            </a:r>
          </a:p>
          <a:p>
            <a:pPr marL="171450" indent="-171450">
              <a:buFont typeface="Arial" pitchFamily="34" charset="0"/>
              <a:buChar char="•"/>
            </a:pPr>
            <a:r>
              <a:rPr lang="en-US" sz="1200" dirty="0" smtClean="0">
                <a:solidFill>
                  <a:schemeClr val="accent3"/>
                </a:solidFill>
              </a:rPr>
              <a:t>Cool factor/morale</a:t>
            </a:r>
          </a:p>
          <a:p>
            <a:pPr marL="171450" indent="-171450">
              <a:buFont typeface="Arial" pitchFamily="34" charset="0"/>
              <a:buChar char="•"/>
            </a:pPr>
            <a:r>
              <a:rPr lang="en-US" sz="1200" dirty="0" smtClean="0">
                <a:solidFill>
                  <a:schemeClr val="accent3"/>
                </a:solidFill>
              </a:rPr>
              <a:t>Convenience/work-life</a:t>
            </a:r>
            <a:endParaRPr lang="en-US" sz="1200" dirty="0">
              <a:solidFill>
                <a:schemeClr val="accent3"/>
              </a:solidFill>
            </a:endParaRPr>
          </a:p>
        </p:txBody>
      </p:sp>
      <p:sp>
        <p:nvSpPr>
          <p:cNvPr id="8" name="Rectangle 7"/>
          <p:cNvSpPr/>
          <p:nvPr/>
        </p:nvSpPr>
        <p:spPr>
          <a:xfrm>
            <a:off x="7315200" y="76200"/>
            <a:ext cx="1828800" cy="3429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753532" y="1367827"/>
            <a:ext cx="2209800" cy="1200329"/>
          </a:xfrm>
          <a:prstGeom prst="rect">
            <a:avLst/>
          </a:prstGeom>
          <a:noFill/>
          <a:ln>
            <a:solidFill>
              <a:schemeClr val="accent1"/>
            </a:solidFill>
          </a:ln>
        </p:spPr>
        <p:txBody>
          <a:bodyPr wrap="square" rtlCol="0">
            <a:spAutoFit/>
          </a:bodyPr>
          <a:lstStyle/>
          <a:p>
            <a:pPr marL="171450" indent="-171450">
              <a:buFont typeface="Arial" pitchFamily="34" charset="0"/>
              <a:buChar char="•"/>
            </a:pPr>
            <a:r>
              <a:rPr lang="en-US" sz="1200" dirty="0" smtClean="0">
                <a:solidFill>
                  <a:schemeClr val="accent1"/>
                </a:solidFill>
              </a:rPr>
              <a:t>Physical &amp; Cyber Security</a:t>
            </a:r>
          </a:p>
          <a:p>
            <a:pPr marL="171450" indent="-171450">
              <a:buFont typeface="Arial" pitchFamily="34" charset="0"/>
              <a:buChar char="•"/>
            </a:pPr>
            <a:r>
              <a:rPr lang="en-US" sz="1200" dirty="0" smtClean="0">
                <a:solidFill>
                  <a:schemeClr val="accent1"/>
                </a:solidFill>
              </a:rPr>
              <a:t>Confidentiality</a:t>
            </a:r>
          </a:p>
          <a:p>
            <a:pPr marL="171450" indent="-171450">
              <a:buFont typeface="Arial" pitchFamily="34" charset="0"/>
              <a:buChar char="•"/>
            </a:pPr>
            <a:r>
              <a:rPr lang="en-US" sz="1200" dirty="0" smtClean="0">
                <a:solidFill>
                  <a:schemeClr val="accent1"/>
                </a:solidFill>
              </a:rPr>
              <a:t>Privacy v. monitoring</a:t>
            </a:r>
          </a:p>
          <a:p>
            <a:pPr marL="171450" indent="-171450">
              <a:buFont typeface="Arial" pitchFamily="34" charset="0"/>
              <a:buChar char="•"/>
            </a:pPr>
            <a:r>
              <a:rPr lang="en-US" sz="1200" dirty="0" smtClean="0">
                <a:solidFill>
                  <a:schemeClr val="accent1"/>
                </a:solidFill>
              </a:rPr>
              <a:t>Data flows/access</a:t>
            </a:r>
          </a:p>
          <a:p>
            <a:pPr marL="171450" indent="-171450">
              <a:buFont typeface="Arial" pitchFamily="34" charset="0"/>
              <a:buChar char="•"/>
            </a:pPr>
            <a:r>
              <a:rPr lang="en-US" sz="1200" dirty="0" smtClean="0">
                <a:solidFill>
                  <a:schemeClr val="accent1"/>
                </a:solidFill>
              </a:rPr>
              <a:t>Mobile Device Management</a:t>
            </a:r>
          </a:p>
          <a:p>
            <a:pPr marL="171450" indent="-171450">
              <a:buFont typeface="Arial" pitchFamily="34" charset="0"/>
              <a:buChar char="•"/>
            </a:pPr>
            <a:r>
              <a:rPr lang="en-US" sz="1200" dirty="0" smtClean="0">
                <a:solidFill>
                  <a:schemeClr val="accent1"/>
                </a:solidFill>
              </a:rPr>
              <a:t>NAC</a:t>
            </a:r>
            <a:endParaRPr lang="en-US" sz="1200" dirty="0">
              <a:solidFill>
                <a:schemeClr val="accent1"/>
              </a:solidFill>
            </a:endParaRPr>
          </a:p>
        </p:txBody>
      </p:sp>
      <p:sp>
        <p:nvSpPr>
          <p:cNvPr id="10" name="TextBox 9"/>
          <p:cNvSpPr txBox="1"/>
          <p:nvPr/>
        </p:nvSpPr>
        <p:spPr>
          <a:xfrm>
            <a:off x="6781800" y="4140232"/>
            <a:ext cx="2514600" cy="830997"/>
          </a:xfrm>
          <a:prstGeom prst="rect">
            <a:avLst/>
          </a:prstGeom>
          <a:noFill/>
          <a:ln>
            <a:solidFill>
              <a:schemeClr val="accent4"/>
            </a:solidFill>
          </a:ln>
        </p:spPr>
        <p:txBody>
          <a:bodyPr wrap="square" rtlCol="0">
            <a:spAutoFit/>
          </a:bodyPr>
          <a:lstStyle/>
          <a:p>
            <a:pPr marL="171450" indent="-171450">
              <a:buFont typeface="Arial" pitchFamily="34" charset="0"/>
              <a:buChar char="•"/>
            </a:pPr>
            <a:r>
              <a:rPr lang="en-US" sz="1200" dirty="0" smtClean="0">
                <a:solidFill>
                  <a:schemeClr val="accent4"/>
                </a:solidFill>
              </a:rPr>
              <a:t>IT Infrastructure</a:t>
            </a:r>
          </a:p>
          <a:p>
            <a:pPr marL="171450" indent="-171450">
              <a:buFont typeface="Arial" pitchFamily="34" charset="0"/>
              <a:buChar char="•"/>
            </a:pPr>
            <a:r>
              <a:rPr lang="en-US" sz="1200" dirty="0" smtClean="0">
                <a:solidFill>
                  <a:schemeClr val="accent4"/>
                </a:solidFill>
              </a:rPr>
              <a:t>Hardware savings </a:t>
            </a:r>
          </a:p>
          <a:p>
            <a:pPr marL="171450" indent="-171450">
              <a:buFont typeface="Arial" pitchFamily="34" charset="0"/>
              <a:buChar char="•"/>
            </a:pPr>
            <a:r>
              <a:rPr lang="en-US" sz="1200" dirty="0" smtClean="0">
                <a:solidFill>
                  <a:schemeClr val="accent4"/>
                </a:solidFill>
              </a:rPr>
              <a:t>Bandwidth/Network</a:t>
            </a:r>
          </a:p>
          <a:p>
            <a:pPr marL="171450" indent="-171450">
              <a:buFont typeface="Arial" pitchFamily="34" charset="0"/>
              <a:buChar char="•"/>
            </a:pPr>
            <a:r>
              <a:rPr lang="en-US" sz="1200" dirty="0" smtClean="0">
                <a:solidFill>
                  <a:schemeClr val="accent4"/>
                </a:solidFill>
              </a:rPr>
              <a:t>App selection/development</a:t>
            </a:r>
            <a:endParaRPr lang="en-US" sz="1200" dirty="0">
              <a:solidFill>
                <a:schemeClr val="accent4"/>
              </a:solidFill>
            </a:endParaRPr>
          </a:p>
        </p:txBody>
      </p:sp>
    </p:spTree>
    <p:extLst>
      <p:ext uri="{BB962C8B-B14F-4D97-AF65-F5344CB8AC3E}">
        <p14:creationId xmlns:p14="http://schemas.microsoft.com/office/powerpoint/2010/main" val="238587927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out)">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The Implementation Roadmap</a:t>
            </a:r>
            <a:endParaRPr lang="en-US" b="1"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65146177"/>
              </p:ext>
            </p:extLst>
          </p:nvPr>
        </p:nvGraphicFramePr>
        <p:xfrm>
          <a:off x="-381000" y="18288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 name="Group 2"/>
          <p:cNvGrpSpPr/>
          <p:nvPr/>
        </p:nvGrpSpPr>
        <p:grpSpPr>
          <a:xfrm>
            <a:off x="7344785" y="2392759"/>
            <a:ext cx="1875415" cy="1112441"/>
            <a:chOff x="7344785" y="2322512"/>
            <a:chExt cx="1875415" cy="1112441"/>
          </a:xfrm>
        </p:grpSpPr>
        <p:pic>
          <p:nvPicPr>
            <p:cNvPr id="3074" name="Picture 2"/>
            <p:cNvPicPr>
              <a:picLocks noChangeAspect="1" noChangeArrowheads="1"/>
            </p:cNvPicPr>
            <p:nvPr/>
          </p:nvPicPr>
          <p:blipFill>
            <a:blip r:embed="rId8">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7344785" y="2322512"/>
              <a:ext cx="649288" cy="649288"/>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696200" y="2819400"/>
              <a:ext cx="1524000" cy="615553"/>
            </a:xfrm>
            <a:prstGeom prst="rect">
              <a:avLst/>
            </a:prstGeom>
            <a:noFill/>
          </p:spPr>
          <p:txBody>
            <a:bodyPr wrap="square" rtlCol="0">
              <a:spAutoFit/>
            </a:bodyPr>
            <a:lstStyle/>
            <a:p>
              <a:r>
                <a:rPr lang="en-US" sz="1700" dirty="0">
                  <a:solidFill>
                    <a:schemeClr val="tx2"/>
                  </a:solidFill>
                </a:rPr>
                <a:t>B</a:t>
              </a:r>
              <a:r>
                <a:rPr lang="en-US" sz="1700" dirty="0" smtClean="0">
                  <a:solidFill>
                    <a:schemeClr val="tx2"/>
                  </a:solidFill>
                </a:rPr>
                <a:t>YOD Policy fundamentals</a:t>
              </a:r>
              <a:endParaRPr lang="en-US" sz="1700" dirty="0">
                <a:solidFill>
                  <a:schemeClr val="tx2"/>
                </a:solidFill>
              </a:endParaRPr>
            </a:p>
          </p:txBody>
        </p:sp>
      </p:grpSp>
    </p:spTree>
    <p:extLst>
      <p:ext uri="{BB962C8B-B14F-4D97-AF65-F5344CB8AC3E}">
        <p14:creationId xmlns:p14="http://schemas.microsoft.com/office/powerpoint/2010/main" val="382055898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upRight)">
                                      <p:cBhvr>
                                        <p:cTn id="12" dur="500"/>
                                        <p:tgtEl>
                                          <p:spTgt spid="4"/>
                                        </p:tgtEl>
                                      </p:cBhvr>
                                    </p:animEffect>
                                  </p:childTnLst>
                                </p:cTn>
                              </p:par>
                              <p:par>
                                <p:cTn id="13" presetID="18" presetClass="entr" presetSubtype="3" fill="hold" nodeType="withEffect">
                                  <p:stCondLst>
                                    <p:cond delay="250"/>
                                  </p:stCondLst>
                                  <p:childTnLst>
                                    <p:set>
                                      <p:cBhvr>
                                        <p:cTn id="14" dur="1" fill="hold">
                                          <p:stCondLst>
                                            <p:cond delay="0"/>
                                          </p:stCondLst>
                                        </p:cTn>
                                        <p:tgtEl>
                                          <p:spTgt spid="3"/>
                                        </p:tgtEl>
                                        <p:attrNameLst>
                                          <p:attrName>style.visibility</p:attrName>
                                        </p:attrNameLst>
                                      </p:cBhvr>
                                      <p:to>
                                        <p:strVal val="visible"/>
                                      </p:to>
                                    </p:set>
                                    <p:animEffect transition="in" filter="strips(upRight)">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Security Issue Spotting </a:t>
            </a:r>
            <a:endParaRPr lang="en-US" b="1"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2777296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9147363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graphicEl>
                                              <a:dgm id="{00E16CCD-DE6B-4883-9B00-E7C85B8F087B}"/>
                                            </p:graphicEl>
                                          </p:spTgt>
                                        </p:tgtEl>
                                        <p:attrNameLst>
                                          <p:attrName>style.visibility</p:attrName>
                                        </p:attrNameLst>
                                      </p:cBhvr>
                                      <p:to>
                                        <p:strVal val="visible"/>
                                      </p:to>
                                    </p:set>
                                    <p:animEffect transition="in" filter="fade">
                                      <p:cBhvr>
                                        <p:cTn id="13" dur="1000"/>
                                        <p:tgtEl>
                                          <p:spTgt spid="4">
                                            <p:graphicEl>
                                              <a:dgm id="{00E16CCD-DE6B-4883-9B00-E7C85B8F087B}"/>
                                            </p:graphicEl>
                                          </p:spTgt>
                                        </p:tgtEl>
                                      </p:cBhvr>
                                    </p:animEffect>
                                    <p:anim calcmode="lin" valueType="num">
                                      <p:cBhvr>
                                        <p:cTn id="14" dur="1000" fill="hold"/>
                                        <p:tgtEl>
                                          <p:spTgt spid="4">
                                            <p:graphicEl>
                                              <a:dgm id="{00E16CCD-DE6B-4883-9B00-E7C85B8F087B}"/>
                                            </p:graphicEl>
                                          </p:spTgt>
                                        </p:tgtEl>
                                        <p:attrNameLst>
                                          <p:attrName>ppt_x</p:attrName>
                                        </p:attrNameLst>
                                      </p:cBhvr>
                                      <p:tavLst>
                                        <p:tav tm="0">
                                          <p:val>
                                            <p:strVal val="#ppt_x"/>
                                          </p:val>
                                        </p:tav>
                                        <p:tav tm="100000">
                                          <p:val>
                                            <p:strVal val="#ppt_x"/>
                                          </p:val>
                                        </p:tav>
                                      </p:tavLst>
                                    </p:anim>
                                    <p:anim calcmode="lin" valueType="num">
                                      <p:cBhvr>
                                        <p:cTn id="15" dur="1000" fill="hold"/>
                                        <p:tgtEl>
                                          <p:spTgt spid="4">
                                            <p:graphicEl>
                                              <a:dgm id="{00E16CCD-DE6B-4883-9B00-E7C85B8F087B}"/>
                                            </p:graphic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graphicEl>
                                              <a:dgm id="{E3DFB908-49AC-4AE4-A4D0-164BCCAEBB76}"/>
                                            </p:graphicEl>
                                          </p:spTgt>
                                        </p:tgtEl>
                                        <p:attrNameLst>
                                          <p:attrName>style.visibility</p:attrName>
                                        </p:attrNameLst>
                                      </p:cBhvr>
                                      <p:to>
                                        <p:strVal val="visible"/>
                                      </p:to>
                                    </p:set>
                                    <p:animEffect transition="in" filter="fade">
                                      <p:cBhvr>
                                        <p:cTn id="20" dur="1000"/>
                                        <p:tgtEl>
                                          <p:spTgt spid="4">
                                            <p:graphicEl>
                                              <a:dgm id="{E3DFB908-49AC-4AE4-A4D0-164BCCAEBB76}"/>
                                            </p:graphicEl>
                                          </p:spTgt>
                                        </p:tgtEl>
                                      </p:cBhvr>
                                    </p:animEffect>
                                    <p:anim calcmode="lin" valueType="num">
                                      <p:cBhvr>
                                        <p:cTn id="21" dur="1000" fill="hold"/>
                                        <p:tgtEl>
                                          <p:spTgt spid="4">
                                            <p:graphicEl>
                                              <a:dgm id="{E3DFB908-49AC-4AE4-A4D0-164BCCAEBB76}"/>
                                            </p:graphicEl>
                                          </p:spTgt>
                                        </p:tgtEl>
                                        <p:attrNameLst>
                                          <p:attrName>ppt_x</p:attrName>
                                        </p:attrNameLst>
                                      </p:cBhvr>
                                      <p:tavLst>
                                        <p:tav tm="0">
                                          <p:val>
                                            <p:strVal val="#ppt_x"/>
                                          </p:val>
                                        </p:tav>
                                        <p:tav tm="100000">
                                          <p:val>
                                            <p:strVal val="#ppt_x"/>
                                          </p:val>
                                        </p:tav>
                                      </p:tavLst>
                                    </p:anim>
                                    <p:anim calcmode="lin" valueType="num">
                                      <p:cBhvr>
                                        <p:cTn id="22" dur="1000" fill="hold"/>
                                        <p:tgtEl>
                                          <p:spTgt spid="4">
                                            <p:graphicEl>
                                              <a:dgm id="{E3DFB908-49AC-4AE4-A4D0-164BCCAEBB76}"/>
                                            </p:graphic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graphicEl>
                                              <a:dgm id="{A6D6761F-F5D3-43FF-8671-BD6614A48772}"/>
                                            </p:graphicEl>
                                          </p:spTgt>
                                        </p:tgtEl>
                                        <p:attrNameLst>
                                          <p:attrName>style.visibility</p:attrName>
                                        </p:attrNameLst>
                                      </p:cBhvr>
                                      <p:to>
                                        <p:strVal val="visible"/>
                                      </p:to>
                                    </p:set>
                                    <p:animEffect transition="in" filter="fade">
                                      <p:cBhvr>
                                        <p:cTn id="27" dur="1000"/>
                                        <p:tgtEl>
                                          <p:spTgt spid="4">
                                            <p:graphicEl>
                                              <a:dgm id="{A6D6761F-F5D3-43FF-8671-BD6614A48772}"/>
                                            </p:graphicEl>
                                          </p:spTgt>
                                        </p:tgtEl>
                                      </p:cBhvr>
                                    </p:animEffect>
                                    <p:anim calcmode="lin" valueType="num">
                                      <p:cBhvr>
                                        <p:cTn id="28" dur="1000" fill="hold"/>
                                        <p:tgtEl>
                                          <p:spTgt spid="4">
                                            <p:graphicEl>
                                              <a:dgm id="{A6D6761F-F5D3-43FF-8671-BD6614A48772}"/>
                                            </p:graphicEl>
                                          </p:spTgt>
                                        </p:tgtEl>
                                        <p:attrNameLst>
                                          <p:attrName>ppt_x</p:attrName>
                                        </p:attrNameLst>
                                      </p:cBhvr>
                                      <p:tavLst>
                                        <p:tav tm="0">
                                          <p:val>
                                            <p:strVal val="#ppt_x"/>
                                          </p:val>
                                        </p:tav>
                                        <p:tav tm="100000">
                                          <p:val>
                                            <p:strVal val="#ppt_x"/>
                                          </p:val>
                                        </p:tav>
                                      </p:tavLst>
                                    </p:anim>
                                    <p:anim calcmode="lin" valueType="num">
                                      <p:cBhvr>
                                        <p:cTn id="29" dur="1000" fill="hold"/>
                                        <p:tgtEl>
                                          <p:spTgt spid="4">
                                            <p:graphicEl>
                                              <a:dgm id="{A6D6761F-F5D3-43FF-8671-BD6614A48772}"/>
                                            </p:graphic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
                                            <p:graphicEl>
                                              <a:dgm id="{C06F77F2-433E-46B4-8919-1A6D554344C5}"/>
                                            </p:graphicEl>
                                          </p:spTgt>
                                        </p:tgtEl>
                                        <p:attrNameLst>
                                          <p:attrName>style.visibility</p:attrName>
                                        </p:attrNameLst>
                                      </p:cBhvr>
                                      <p:to>
                                        <p:strVal val="visible"/>
                                      </p:to>
                                    </p:set>
                                    <p:animEffect transition="in" filter="fade">
                                      <p:cBhvr>
                                        <p:cTn id="34" dur="1000"/>
                                        <p:tgtEl>
                                          <p:spTgt spid="4">
                                            <p:graphicEl>
                                              <a:dgm id="{C06F77F2-433E-46B4-8919-1A6D554344C5}"/>
                                            </p:graphicEl>
                                          </p:spTgt>
                                        </p:tgtEl>
                                      </p:cBhvr>
                                    </p:animEffect>
                                    <p:anim calcmode="lin" valueType="num">
                                      <p:cBhvr>
                                        <p:cTn id="35" dur="1000" fill="hold"/>
                                        <p:tgtEl>
                                          <p:spTgt spid="4">
                                            <p:graphicEl>
                                              <a:dgm id="{C06F77F2-433E-46B4-8919-1A6D554344C5}"/>
                                            </p:graphicEl>
                                          </p:spTgt>
                                        </p:tgtEl>
                                        <p:attrNameLst>
                                          <p:attrName>ppt_x</p:attrName>
                                        </p:attrNameLst>
                                      </p:cBhvr>
                                      <p:tavLst>
                                        <p:tav tm="0">
                                          <p:val>
                                            <p:strVal val="#ppt_x"/>
                                          </p:val>
                                        </p:tav>
                                        <p:tav tm="100000">
                                          <p:val>
                                            <p:strVal val="#ppt_x"/>
                                          </p:val>
                                        </p:tav>
                                      </p:tavLst>
                                    </p:anim>
                                    <p:anim calcmode="lin" valueType="num">
                                      <p:cBhvr>
                                        <p:cTn id="36" dur="1000" fill="hold"/>
                                        <p:tgtEl>
                                          <p:spTgt spid="4">
                                            <p:graphicEl>
                                              <a:dgm id="{C06F77F2-433E-46B4-8919-1A6D554344C5}"/>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theme/theme1.xml><?xml version="1.0" encoding="utf-8"?>
<a:theme xmlns:a="http://schemas.openxmlformats.org/drawingml/2006/main" name="Office Theme">
  <a:themeElements>
    <a:clrScheme name="Custom 3">
      <a:dk1>
        <a:srgbClr val="7F7F7F"/>
      </a:dk1>
      <a:lt1>
        <a:sysClr val="window" lastClr="FFFFFF"/>
      </a:lt1>
      <a:dk2>
        <a:srgbClr val="17365D"/>
      </a:dk2>
      <a:lt2>
        <a:srgbClr val="EEECE1"/>
      </a:lt2>
      <a:accent1>
        <a:srgbClr val="4F81BD"/>
      </a:accent1>
      <a:accent2>
        <a:srgbClr val="F35B5B"/>
      </a:accent2>
      <a:accent3>
        <a:srgbClr val="79A074"/>
      </a:accent3>
      <a:accent4>
        <a:srgbClr val="DDBB2B"/>
      </a:accent4>
      <a:accent5>
        <a:srgbClr val="C6D9F0"/>
      </a:accent5>
      <a:accent6>
        <a:srgbClr val="F79646"/>
      </a:accent6>
      <a:hlink>
        <a:srgbClr val="0000FF"/>
      </a:hlink>
      <a:folHlink>
        <a:srgbClr val="8DB3E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207</TotalTime>
  <Words>489</Words>
  <Application>Microsoft Office PowerPoint</Application>
  <PresentationFormat>On-screen Show (4:3)</PresentationFormat>
  <Paragraphs>124</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BRING YOUR OWN DEVICE</vt:lpstr>
      <vt:lpstr>OVERVIEW</vt:lpstr>
      <vt:lpstr>A New Style of IT –  Data, Data Everywhere…</vt:lpstr>
      <vt:lpstr>BYOD Adoption</vt:lpstr>
      <vt:lpstr>BYOD Implementation Scenarios</vt:lpstr>
      <vt:lpstr>What is Information Governance?</vt:lpstr>
      <vt:lpstr>PowerPoint Presentation</vt:lpstr>
      <vt:lpstr>The Implementation Roadmap</vt:lpstr>
      <vt:lpstr>Security Issue Spotting </vt:lpstr>
      <vt:lpstr>Privacy Issue Spotting</vt:lpstr>
      <vt:lpstr>Other Best Practices</vt:lpstr>
      <vt:lpstr>Additional Concerns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BRING YOUR OWN DEVICE</dc:title>
  <dc:creator>Meghan Rose Donnelly</dc:creator>
  <cp:lastModifiedBy>Rachelle</cp:lastModifiedBy>
  <cp:revision>78</cp:revision>
  <cp:lastPrinted>2013-04-24T20:55:03Z</cp:lastPrinted>
  <dcterms:created xsi:type="dcterms:W3CDTF">2013-04-23T18:17:01Z</dcterms:created>
  <dcterms:modified xsi:type="dcterms:W3CDTF">2013-04-24T21:12:59Z</dcterms:modified>
</cp:coreProperties>
</file>