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9" r:id="rId14"/>
    <p:sldId id="270" r:id="rId15"/>
    <p:sldId id="271" r:id="rId16"/>
    <p:sldId id="272" r:id="rId17"/>
    <p:sldId id="274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30" autoAdjust="0"/>
    <p:restoredTop sz="86400" autoAdjust="0"/>
  </p:normalViewPr>
  <p:slideViewPr>
    <p:cSldViewPr snapToGrid="0">
      <p:cViewPr varScale="1">
        <p:scale>
          <a:sx n="123" d="100"/>
          <a:sy n="123" d="100"/>
        </p:scale>
        <p:origin x="-97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875C9-DA2D-4D44-AED9-749F72F19E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91003C-1969-4D17-B579-06967608BC4D}">
      <dgm:prSet/>
      <dgm:spPr>
        <a:solidFill>
          <a:schemeClr val="accent2">
            <a:hueOff val="0"/>
            <a:satOff val="0"/>
            <a:lumOff val="0"/>
            <a:alpha val="75000"/>
          </a:schemeClr>
        </a:solidFill>
      </dgm:spPr>
      <dgm:t>
        <a:bodyPr/>
        <a:lstStyle/>
        <a:p>
          <a:pPr rtl="0"/>
          <a:r>
            <a:rPr lang="en-US" dirty="0" smtClean="0">
              <a:ln>
                <a:solidFill>
                  <a:schemeClr val="tx1"/>
                </a:solidFill>
              </a:ln>
            </a:rPr>
            <a:t>Patents 101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7871496C-691F-4000-ABE8-92227C3633CA}" type="parTrans" cxnId="{E72574FF-3A92-4751-9315-FCB21675F3D3}">
      <dgm:prSet/>
      <dgm:spPr/>
      <dgm:t>
        <a:bodyPr/>
        <a:lstStyle/>
        <a:p>
          <a:endParaRPr lang="en-US"/>
        </a:p>
      </dgm:t>
    </dgm:pt>
    <dgm:pt modelId="{88C7B6E1-E451-40DC-B399-E796EB785055}" type="sibTrans" cxnId="{E72574FF-3A92-4751-9315-FCB21675F3D3}">
      <dgm:prSet/>
      <dgm:spPr/>
      <dgm:t>
        <a:bodyPr/>
        <a:lstStyle/>
        <a:p>
          <a:endParaRPr lang="en-US"/>
        </a:p>
      </dgm:t>
    </dgm:pt>
    <dgm:pt modelId="{A50F3D7F-97C8-486D-8ED8-86ABB3342933}">
      <dgm:prSet/>
      <dgm:spPr>
        <a:solidFill>
          <a:schemeClr val="accent2">
            <a:hueOff val="313528"/>
            <a:satOff val="-1707"/>
            <a:lumOff val="637"/>
            <a:alpha val="75000"/>
          </a:schemeClr>
        </a:solidFill>
      </dgm:spPr>
      <dgm:t>
        <a:bodyPr/>
        <a:lstStyle/>
        <a:p>
          <a:pPr rtl="0"/>
          <a:r>
            <a:rPr lang="en-US" dirty="0" smtClean="0">
              <a:ln>
                <a:solidFill>
                  <a:schemeClr val="tx1"/>
                </a:solidFill>
              </a:ln>
            </a:rPr>
            <a:t>Enter the Troll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47A35349-DD69-43C2-8806-B7E98AFB090C}" type="parTrans" cxnId="{FA17F59D-3A6F-4D15-B6C2-2ED161DDECF0}">
      <dgm:prSet/>
      <dgm:spPr/>
      <dgm:t>
        <a:bodyPr/>
        <a:lstStyle/>
        <a:p>
          <a:endParaRPr lang="en-US"/>
        </a:p>
      </dgm:t>
    </dgm:pt>
    <dgm:pt modelId="{0E030BD3-A8D4-4792-AA0D-824A0665D2D3}" type="sibTrans" cxnId="{FA17F59D-3A6F-4D15-B6C2-2ED161DDECF0}">
      <dgm:prSet/>
      <dgm:spPr/>
      <dgm:t>
        <a:bodyPr/>
        <a:lstStyle/>
        <a:p>
          <a:endParaRPr lang="en-US"/>
        </a:p>
      </dgm:t>
    </dgm:pt>
    <dgm:pt modelId="{EC95B73B-F865-49B0-A638-AAB9D866C3F3}">
      <dgm:prSet/>
      <dgm:spPr>
        <a:solidFill>
          <a:schemeClr val="accent2">
            <a:hueOff val="627056"/>
            <a:satOff val="-3413"/>
            <a:lumOff val="1275"/>
            <a:alpha val="75000"/>
          </a:schemeClr>
        </a:solidFill>
      </dgm:spPr>
      <dgm:t>
        <a:bodyPr/>
        <a:lstStyle/>
        <a:p>
          <a:pPr rtl="0"/>
          <a:r>
            <a:rPr lang="en-US" dirty="0" smtClean="0">
              <a:ln>
                <a:solidFill>
                  <a:schemeClr val="tx1"/>
                </a:solidFill>
              </a:ln>
            </a:rPr>
            <a:t>The Hunt Begins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DEE44010-C6CF-4029-A23E-BBC221396EF5}" type="parTrans" cxnId="{F2616220-F750-40FA-B6DF-D425F2CC2BC9}">
      <dgm:prSet/>
      <dgm:spPr/>
      <dgm:t>
        <a:bodyPr/>
        <a:lstStyle/>
        <a:p>
          <a:endParaRPr lang="en-US"/>
        </a:p>
      </dgm:t>
    </dgm:pt>
    <dgm:pt modelId="{DA75C452-217C-451F-956C-1C9B1AB3F59D}" type="sibTrans" cxnId="{F2616220-F750-40FA-B6DF-D425F2CC2BC9}">
      <dgm:prSet/>
      <dgm:spPr/>
      <dgm:t>
        <a:bodyPr/>
        <a:lstStyle/>
        <a:p>
          <a:endParaRPr lang="en-US"/>
        </a:p>
      </dgm:t>
    </dgm:pt>
    <dgm:pt modelId="{FE4A176C-425A-49C1-A240-C8F6D9958E9B}">
      <dgm:prSet/>
      <dgm:spPr>
        <a:solidFill>
          <a:schemeClr val="accent2">
            <a:hueOff val="940583"/>
            <a:satOff val="-5120"/>
            <a:lumOff val="1912"/>
            <a:alpha val="75000"/>
          </a:schemeClr>
        </a:solidFill>
      </dgm:spPr>
      <dgm:t>
        <a:bodyPr/>
        <a:lstStyle/>
        <a:p>
          <a:pPr rtl="0"/>
          <a:r>
            <a:rPr lang="en-US" dirty="0" smtClean="0">
              <a:ln>
                <a:solidFill>
                  <a:schemeClr val="tx1"/>
                </a:solidFill>
              </a:ln>
            </a:rPr>
            <a:t>Arming Yourselves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66DB16EE-983F-445A-A3EC-F2A3990B2A68}" type="parTrans" cxnId="{442D0969-5794-4D09-8FEF-98D8232C9C71}">
      <dgm:prSet/>
      <dgm:spPr/>
      <dgm:t>
        <a:bodyPr/>
        <a:lstStyle/>
        <a:p>
          <a:endParaRPr lang="en-US"/>
        </a:p>
      </dgm:t>
    </dgm:pt>
    <dgm:pt modelId="{FE334670-DF1F-46DC-BCE9-7217B2BA852C}" type="sibTrans" cxnId="{442D0969-5794-4D09-8FEF-98D8232C9C71}">
      <dgm:prSet/>
      <dgm:spPr/>
      <dgm:t>
        <a:bodyPr/>
        <a:lstStyle/>
        <a:p>
          <a:endParaRPr lang="en-US"/>
        </a:p>
      </dgm:t>
    </dgm:pt>
    <dgm:pt modelId="{4F2D2CA5-DD32-4714-A7A7-F55318B63AF9}">
      <dgm:prSet/>
      <dgm:spPr>
        <a:solidFill>
          <a:schemeClr val="accent2">
            <a:hueOff val="1254111"/>
            <a:satOff val="-6827"/>
            <a:lumOff val="2549"/>
            <a:alpha val="75000"/>
          </a:schemeClr>
        </a:solidFill>
      </dgm:spPr>
      <dgm:t>
        <a:bodyPr/>
        <a:lstStyle/>
        <a:p>
          <a:pPr rtl="0"/>
          <a:r>
            <a:rPr lang="en-US" dirty="0" smtClean="0">
              <a:ln>
                <a:solidFill>
                  <a:schemeClr val="tx1"/>
                </a:solidFill>
              </a:ln>
            </a:rPr>
            <a:t>Whither the Troll</a:t>
          </a:r>
          <a:endParaRPr lang="en-US" dirty="0">
            <a:ln>
              <a:solidFill>
                <a:schemeClr val="tx1"/>
              </a:solidFill>
            </a:ln>
          </a:endParaRPr>
        </a:p>
      </dgm:t>
    </dgm:pt>
    <dgm:pt modelId="{64F9BB5F-BDDE-49B7-99E9-53718A01FCFC}" type="parTrans" cxnId="{24386A01-5635-4464-9740-7369FB8C11C5}">
      <dgm:prSet/>
      <dgm:spPr/>
      <dgm:t>
        <a:bodyPr/>
        <a:lstStyle/>
        <a:p>
          <a:endParaRPr lang="en-US"/>
        </a:p>
      </dgm:t>
    </dgm:pt>
    <dgm:pt modelId="{892926BA-CD71-494C-8535-6FB8BC6E6563}" type="sibTrans" cxnId="{24386A01-5635-4464-9740-7369FB8C11C5}">
      <dgm:prSet/>
      <dgm:spPr/>
      <dgm:t>
        <a:bodyPr/>
        <a:lstStyle/>
        <a:p>
          <a:endParaRPr lang="en-US"/>
        </a:p>
      </dgm:t>
    </dgm:pt>
    <dgm:pt modelId="{D49EBEC8-29A4-4038-9C54-4913321E0668}" type="pres">
      <dgm:prSet presAssocID="{DF9875C9-DA2D-4D44-AED9-749F72F19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76BBE-4AA6-4485-AD50-C80BDDF043DA}" type="pres">
      <dgm:prSet presAssocID="{6491003C-1969-4D17-B579-06967608BC4D}" presName="parentText" presStyleLbl="node1" presStyleIdx="0" presStyleCnt="5" custLinFactNeighborX="-139" custLinFactNeighborY="280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9E7EF-B8F2-4765-8F9E-6E48D1364281}" type="pres">
      <dgm:prSet presAssocID="{88C7B6E1-E451-40DC-B399-E796EB785055}" presName="spacer" presStyleCnt="0"/>
      <dgm:spPr/>
    </dgm:pt>
    <dgm:pt modelId="{5941015C-7384-4C82-8A57-6C60402CC99F}" type="pres">
      <dgm:prSet presAssocID="{A50F3D7F-97C8-486D-8ED8-86ABB3342933}" presName="parentText" presStyleLbl="node1" presStyleIdx="1" presStyleCnt="5" custLinFactNeighborX="-139" custLinFactNeighborY="54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A9385-D731-4164-849C-DEA50B33858C}" type="pres">
      <dgm:prSet presAssocID="{0E030BD3-A8D4-4792-AA0D-824A0665D2D3}" presName="spacer" presStyleCnt="0"/>
      <dgm:spPr/>
    </dgm:pt>
    <dgm:pt modelId="{EF30459F-E452-4804-A316-44B5A2E0CF56}" type="pres">
      <dgm:prSet presAssocID="{EC95B73B-F865-49B0-A638-AAB9D866C3F3}" presName="parentText" presStyleLbl="node1" presStyleIdx="2" presStyleCnt="5" custLinFactNeighborY="415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72C64-5612-4CED-AD5F-FBF47B492E56}" type="pres">
      <dgm:prSet presAssocID="{DA75C452-217C-451F-956C-1C9B1AB3F59D}" presName="spacer" presStyleCnt="0"/>
      <dgm:spPr/>
    </dgm:pt>
    <dgm:pt modelId="{A840B267-ACE4-4DED-9B65-131E2BD570C5}" type="pres">
      <dgm:prSet presAssocID="{FE4A176C-425A-49C1-A240-C8F6D9958E9B}" presName="parentText" presStyleLbl="node1" presStyleIdx="3" presStyleCnt="5" custLinFactNeighborX="-139" custLinFactNeighborY="-113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00B49-79EF-4FF2-B1FE-C2C55D38FC60}" type="pres">
      <dgm:prSet presAssocID="{FE334670-DF1F-46DC-BCE9-7217B2BA852C}" presName="spacer" presStyleCnt="0"/>
      <dgm:spPr/>
    </dgm:pt>
    <dgm:pt modelId="{0C84782E-4F8C-4A17-BA30-B3A1FDCF0A5E}" type="pres">
      <dgm:prSet presAssocID="{4F2D2CA5-DD32-4714-A7A7-F55318B63AF9}" presName="parentText" presStyleLbl="node1" presStyleIdx="4" presStyleCnt="5" custLinFactNeighborX="730" custLinFactNeighborY="-24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574FF-3A92-4751-9315-FCB21675F3D3}" srcId="{DF9875C9-DA2D-4D44-AED9-749F72F19E0D}" destId="{6491003C-1969-4D17-B579-06967608BC4D}" srcOrd="0" destOrd="0" parTransId="{7871496C-691F-4000-ABE8-92227C3633CA}" sibTransId="{88C7B6E1-E451-40DC-B399-E796EB785055}"/>
    <dgm:cxn modelId="{846AEBF7-62C7-4E3C-BD0A-700CA4702F1B}" type="presOf" srcId="{FE4A176C-425A-49C1-A240-C8F6D9958E9B}" destId="{A840B267-ACE4-4DED-9B65-131E2BD570C5}" srcOrd="0" destOrd="0" presId="urn:microsoft.com/office/officeart/2005/8/layout/vList2"/>
    <dgm:cxn modelId="{F2616220-F750-40FA-B6DF-D425F2CC2BC9}" srcId="{DF9875C9-DA2D-4D44-AED9-749F72F19E0D}" destId="{EC95B73B-F865-49B0-A638-AAB9D866C3F3}" srcOrd="2" destOrd="0" parTransId="{DEE44010-C6CF-4029-A23E-BBC221396EF5}" sibTransId="{DA75C452-217C-451F-956C-1C9B1AB3F59D}"/>
    <dgm:cxn modelId="{F278E4F3-A7AA-421F-B9E6-AD43F5E00959}" type="presOf" srcId="{4F2D2CA5-DD32-4714-A7A7-F55318B63AF9}" destId="{0C84782E-4F8C-4A17-BA30-B3A1FDCF0A5E}" srcOrd="0" destOrd="0" presId="urn:microsoft.com/office/officeart/2005/8/layout/vList2"/>
    <dgm:cxn modelId="{42979C29-8D5D-4225-ABF2-A34213E6C7A0}" type="presOf" srcId="{EC95B73B-F865-49B0-A638-AAB9D866C3F3}" destId="{EF30459F-E452-4804-A316-44B5A2E0CF56}" srcOrd="0" destOrd="0" presId="urn:microsoft.com/office/officeart/2005/8/layout/vList2"/>
    <dgm:cxn modelId="{442D0969-5794-4D09-8FEF-98D8232C9C71}" srcId="{DF9875C9-DA2D-4D44-AED9-749F72F19E0D}" destId="{FE4A176C-425A-49C1-A240-C8F6D9958E9B}" srcOrd="3" destOrd="0" parTransId="{66DB16EE-983F-445A-A3EC-F2A3990B2A68}" sibTransId="{FE334670-DF1F-46DC-BCE9-7217B2BA852C}"/>
    <dgm:cxn modelId="{24386A01-5635-4464-9740-7369FB8C11C5}" srcId="{DF9875C9-DA2D-4D44-AED9-749F72F19E0D}" destId="{4F2D2CA5-DD32-4714-A7A7-F55318B63AF9}" srcOrd="4" destOrd="0" parTransId="{64F9BB5F-BDDE-49B7-99E9-53718A01FCFC}" sibTransId="{892926BA-CD71-494C-8535-6FB8BC6E6563}"/>
    <dgm:cxn modelId="{3C6FB551-2965-44DC-9E7E-E896004E6181}" type="presOf" srcId="{A50F3D7F-97C8-486D-8ED8-86ABB3342933}" destId="{5941015C-7384-4C82-8A57-6C60402CC99F}" srcOrd="0" destOrd="0" presId="urn:microsoft.com/office/officeart/2005/8/layout/vList2"/>
    <dgm:cxn modelId="{D40CBA76-146A-4572-A3DF-9939136BFCE8}" type="presOf" srcId="{DF9875C9-DA2D-4D44-AED9-749F72F19E0D}" destId="{D49EBEC8-29A4-4038-9C54-4913321E0668}" srcOrd="0" destOrd="0" presId="urn:microsoft.com/office/officeart/2005/8/layout/vList2"/>
    <dgm:cxn modelId="{526D9958-0584-4AE3-BA90-9FA5642C2037}" type="presOf" srcId="{6491003C-1969-4D17-B579-06967608BC4D}" destId="{0B276BBE-4AA6-4485-AD50-C80BDDF043DA}" srcOrd="0" destOrd="0" presId="urn:microsoft.com/office/officeart/2005/8/layout/vList2"/>
    <dgm:cxn modelId="{FA17F59D-3A6F-4D15-B6C2-2ED161DDECF0}" srcId="{DF9875C9-DA2D-4D44-AED9-749F72F19E0D}" destId="{A50F3D7F-97C8-486D-8ED8-86ABB3342933}" srcOrd="1" destOrd="0" parTransId="{47A35349-DD69-43C2-8806-B7E98AFB090C}" sibTransId="{0E030BD3-A8D4-4792-AA0D-824A0665D2D3}"/>
    <dgm:cxn modelId="{4D6D34C2-410D-427E-83ED-EDFE29A8EB7A}" type="presParOf" srcId="{D49EBEC8-29A4-4038-9C54-4913321E0668}" destId="{0B276BBE-4AA6-4485-AD50-C80BDDF043DA}" srcOrd="0" destOrd="0" presId="urn:microsoft.com/office/officeart/2005/8/layout/vList2"/>
    <dgm:cxn modelId="{11949A2A-2179-49BA-BFFD-DA08997ABB3F}" type="presParOf" srcId="{D49EBEC8-29A4-4038-9C54-4913321E0668}" destId="{4139E7EF-B8F2-4765-8F9E-6E48D1364281}" srcOrd="1" destOrd="0" presId="urn:microsoft.com/office/officeart/2005/8/layout/vList2"/>
    <dgm:cxn modelId="{1EE5A7E1-BBC7-4A5E-9889-6C9448AE7D96}" type="presParOf" srcId="{D49EBEC8-29A4-4038-9C54-4913321E0668}" destId="{5941015C-7384-4C82-8A57-6C60402CC99F}" srcOrd="2" destOrd="0" presId="urn:microsoft.com/office/officeart/2005/8/layout/vList2"/>
    <dgm:cxn modelId="{2669E341-11E4-41D1-9483-2CD19875FD86}" type="presParOf" srcId="{D49EBEC8-29A4-4038-9C54-4913321E0668}" destId="{3C3A9385-D731-4164-849C-DEA50B33858C}" srcOrd="3" destOrd="0" presId="urn:microsoft.com/office/officeart/2005/8/layout/vList2"/>
    <dgm:cxn modelId="{B7BC703E-D289-41E1-90B3-9344CDC29E38}" type="presParOf" srcId="{D49EBEC8-29A4-4038-9C54-4913321E0668}" destId="{EF30459F-E452-4804-A316-44B5A2E0CF56}" srcOrd="4" destOrd="0" presId="urn:microsoft.com/office/officeart/2005/8/layout/vList2"/>
    <dgm:cxn modelId="{32FCED84-7ABB-43A8-9DC2-40580617A2E5}" type="presParOf" srcId="{D49EBEC8-29A4-4038-9C54-4913321E0668}" destId="{7A172C64-5612-4CED-AD5F-FBF47B492E56}" srcOrd="5" destOrd="0" presId="urn:microsoft.com/office/officeart/2005/8/layout/vList2"/>
    <dgm:cxn modelId="{57CC3384-5569-497B-9FA3-F811C78064B3}" type="presParOf" srcId="{D49EBEC8-29A4-4038-9C54-4913321E0668}" destId="{A840B267-ACE4-4DED-9B65-131E2BD570C5}" srcOrd="6" destOrd="0" presId="urn:microsoft.com/office/officeart/2005/8/layout/vList2"/>
    <dgm:cxn modelId="{34D1F1A9-C115-4843-805F-F81D3F49E63A}" type="presParOf" srcId="{D49EBEC8-29A4-4038-9C54-4913321E0668}" destId="{47B00B49-79EF-4FF2-B1FE-C2C55D38FC60}" srcOrd="7" destOrd="0" presId="urn:microsoft.com/office/officeart/2005/8/layout/vList2"/>
    <dgm:cxn modelId="{1A0E8883-B134-426F-AC00-A505E96DBCF2}" type="presParOf" srcId="{D49EBEC8-29A4-4038-9C54-4913321E0668}" destId="{0C84782E-4F8C-4A17-BA30-B3A1FDCF0A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4A84A8-64A8-47C8-99F5-4B5A8D7A4A1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C44C5F-8681-41F5-A45D-129D18630F12}">
      <dgm:prSet custT="1"/>
      <dgm:spPr/>
      <dgm:t>
        <a:bodyPr/>
        <a:lstStyle/>
        <a:p>
          <a:pPr rtl="0"/>
          <a:r>
            <a:rPr lang="en-US" sz="1800" dirty="0" smtClean="0"/>
            <a:t>Cost to defend a patent suit = ~ $1M pre-trial and $2.5M through trial. </a:t>
          </a:r>
          <a:endParaRPr lang="en-US" sz="1800" dirty="0"/>
        </a:p>
      </dgm:t>
    </dgm:pt>
    <dgm:pt modelId="{5E3C95FD-2809-4E2C-90BD-365C27DFB0DA}" type="parTrans" cxnId="{0C495F59-2878-4BBF-9226-756595DE020B}">
      <dgm:prSet/>
      <dgm:spPr/>
      <dgm:t>
        <a:bodyPr/>
        <a:lstStyle/>
        <a:p>
          <a:endParaRPr lang="en-US"/>
        </a:p>
      </dgm:t>
    </dgm:pt>
    <dgm:pt modelId="{CC65CA51-F1E6-4A06-BDB5-058B115FAFAE}" type="sibTrans" cxnId="{0C495F59-2878-4BBF-9226-756595DE020B}">
      <dgm:prSet/>
      <dgm:spPr/>
      <dgm:t>
        <a:bodyPr/>
        <a:lstStyle/>
        <a:p>
          <a:endParaRPr lang="en-US"/>
        </a:p>
      </dgm:t>
    </dgm:pt>
    <dgm:pt modelId="{93EA3C06-964F-4DBA-9E6C-F4C5E426012C}">
      <dgm:prSet custT="1"/>
      <dgm:spPr/>
      <dgm:t>
        <a:bodyPr/>
        <a:lstStyle/>
        <a:p>
          <a:pPr rtl="0"/>
          <a:r>
            <a:rPr lang="en-US" sz="1800" dirty="0" smtClean="0"/>
            <a:t>PAEs initiated ~800 lawsuits nationwide (median revenue &lt; $100M).</a:t>
          </a:r>
          <a:endParaRPr lang="en-US" sz="1800" dirty="0"/>
        </a:p>
      </dgm:t>
    </dgm:pt>
    <dgm:pt modelId="{0E8BDF35-8312-4F49-834E-88B692588AFD}" type="parTrans" cxnId="{18F6B4A9-D6F1-41C6-85A3-5BD74F96A66A}">
      <dgm:prSet/>
      <dgm:spPr/>
      <dgm:t>
        <a:bodyPr/>
        <a:lstStyle/>
        <a:p>
          <a:endParaRPr lang="en-US"/>
        </a:p>
      </dgm:t>
    </dgm:pt>
    <dgm:pt modelId="{04F8CF1E-1A94-41ED-A6E8-2466A4743D5E}" type="sibTrans" cxnId="{18F6B4A9-D6F1-41C6-85A3-5BD74F96A66A}">
      <dgm:prSet/>
      <dgm:spPr/>
      <dgm:t>
        <a:bodyPr/>
        <a:lstStyle/>
        <a:p>
          <a:endParaRPr lang="en-US"/>
        </a:p>
      </dgm:t>
    </dgm:pt>
    <dgm:pt modelId="{7EAA9C18-39BC-4932-881E-679FD6B333A3}">
      <dgm:prSet custT="1"/>
      <dgm:spPr/>
      <dgm:t>
        <a:bodyPr/>
        <a:lstStyle/>
        <a:p>
          <a:pPr rtl="0"/>
          <a:r>
            <a:rPr lang="en-US" sz="1800" dirty="0" smtClean="0"/>
            <a:t>U.S. Businesses incurred $29B in direct costs due to patent trolls.</a:t>
          </a:r>
          <a:endParaRPr lang="en-US" sz="1800" dirty="0"/>
        </a:p>
      </dgm:t>
    </dgm:pt>
    <dgm:pt modelId="{EF83304D-29FD-4CDF-B366-8C94B034EA40}" type="parTrans" cxnId="{7631DF9B-FEAB-4B2F-8CC5-E39D019623C3}">
      <dgm:prSet/>
      <dgm:spPr/>
      <dgm:t>
        <a:bodyPr/>
        <a:lstStyle/>
        <a:p>
          <a:endParaRPr lang="en-US"/>
        </a:p>
      </dgm:t>
    </dgm:pt>
    <dgm:pt modelId="{85AB12D4-8B1B-45DE-9C20-D4F8AE9FCD16}" type="sibTrans" cxnId="{7631DF9B-FEAB-4B2F-8CC5-E39D019623C3}">
      <dgm:prSet/>
      <dgm:spPr/>
      <dgm:t>
        <a:bodyPr/>
        <a:lstStyle/>
        <a:p>
          <a:endParaRPr lang="en-US"/>
        </a:p>
      </dgm:t>
    </dgm:pt>
    <dgm:pt modelId="{FB3035E5-32A1-40E9-A6EE-5C21402851CF}">
      <dgm:prSet custT="1"/>
      <dgm:spPr/>
      <dgm:t>
        <a:bodyPr/>
        <a:lstStyle/>
        <a:p>
          <a:pPr rtl="0"/>
          <a:r>
            <a:rPr lang="en-US" sz="1800" dirty="0" smtClean="0"/>
            <a:t>In 2012, PAEs initiated over 60% of all patent litigation matters (~2900; median revenue ~$10M) and represented over 59% of all defendants in ITC proceedings.</a:t>
          </a:r>
          <a:endParaRPr lang="en-US" sz="1800" dirty="0"/>
        </a:p>
      </dgm:t>
    </dgm:pt>
    <dgm:pt modelId="{52B13383-E341-46C4-859B-833DAFCA05C6}" type="parTrans" cxnId="{62575C5C-00BE-4A09-B0E9-01D09C19A4A9}">
      <dgm:prSet/>
      <dgm:spPr/>
      <dgm:t>
        <a:bodyPr/>
        <a:lstStyle/>
        <a:p>
          <a:endParaRPr lang="en-US"/>
        </a:p>
      </dgm:t>
    </dgm:pt>
    <dgm:pt modelId="{D974CA87-4609-41AE-B8BF-29CFC4611F5C}" type="sibTrans" cxnId="{62575C5C-00BE-4A09-B0E9-01D09C19A4A9}">
      <dgm:prSet/>
      <dgm:spPr/>
      <dgm:t>
        <a:bodyPr/>
        <a:lstStyle/>
        <a:p>
          <a:endParaRPr lang="en-US"/>
        </a:p>
      </dgm:t>
    </dgm:pt>
    <dgm:pt modelId="{F3700D48-212E-4C23-AF38-40B876F1289E}" type="pres">
      <dgm:prSet presAssocID="{864A84A8-64A8-47C8-99F5-4B5A8D7A4A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48559D-C9BC-46F9-89DF-92435E8692A5}" type="pres">
      <dgm:prSet presAssocID="{864A84A8-64A8-47C8-99F5-4B5A8D7A4A15}" presName="Name1" presStyleCnt="0"/>
      <dgm:spPr/>
    </dgm:pt>
    <dgm:pt modelId="{C3172DE0-AD10-48B8-AE64-128E6F26BB24}" type="pres">
      <dgm:prSet presAssocID="{864A84A8-64A8-47C8-99F5-4B5A8D7A4A15}" presName="cycle" presStyleCnt="0"/>
      <dgm:spPr/>
    </dgm:pt>
    <dgm:pt modelId="{9ADF9817-182C-46E4-A4EC-C75BDC59B484}" type="pres">
      <dgm:prSet presAssocID="{864A84A8-64A8-47C8-99F5-4B5A8D7A4A15}" presName="srcNode" presStyleLbl="node1" presStyleIdx="0" presStyleCnt="4"/>
      <dgm:spPr/>
    </dgm:pt>
    <dgm:pt modelId="{56257A86-FF8A-4A36-9C40-C68B0237CA32}" type="pres">
      <dgm:prSet presAssocID="{864A84A8-64A8-47C8-99F5-4B5A8D7A4A15}" presName="conn" presStyleLbl="parChTrans1D2" presStyleIdx="0" presStyleCnt="1"/>
      <dgm:spPr/>
      <dgm:t>
        <a:bodyPr/>
        <a:lstStyle/>
        <a:p>
          <a:endParaRPr lang="en-US"/>
        </a:p>
      </dgm:t>
    </dgm:pt>
    <dgm:pt modelId="{CCA56802-2E81-4605-8DFC-2335B94ADC38}" type="pres">
      <dgm:prSet presAssocID="{864A84A8-64A8-47C8-99F5-4B5A8D7A4A15}" presName="extraNode" presStyleLbl="node1" presStyleIdx="0" presStyleCnt="4"/>
      <dgm:spPr/>
    </dgm:pt>
    <dgm:pt modelId="{126B8A28-EAF3-489F-9F1B-5E5680C48976}" type="pres">
      <dgm:prSet presAssocID="{864A84A8-64A8-47C8-99F5-4B5A8D7A4A15}" presName="dstNode" presStyleLbl="node1" presStyleIdx="0" presStyleCnt="4"/>
      <dgm:spPr/>
    </dgm:pt>
    <dgm:pt modelId="{A1CEAD9E-4478-4F2F-BE04-48F9EF98355D}" type="pres">
      <dgm:prSet presAssocID="{38C44C5F-8681-41F5-A45D-129D18630F1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7BF5D-3671-4556-B608-92B34022CBAB}" type="pres">
      <dgm:prSet presAssocID="{38C44C5F-8681-41F5-A45D-129D18630F12}" presName="accent_1" presStyleCnt="0"/>
      <dgm:spPr/>
    </dgm:pt>
    <dgm:pt modelId="{84B8104C-B7E3-4911-B6A3-B085E447E240}" type="pres">
      <dgm:prSet presAssocID="{38C44C5F-8681-41F5-A45D-129D18630F12}" presName="accentRepeatNode" presStyleLbl="solidFgAcc1" presStyleIdx="0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2004"/>
        </a:ext>
      </dgm:extLst>
    </dgm:pt>
    <dgm:pt modelId="{1DA4F31D-79A5-4ECC-B6A2-42F54E8B5C51}" type="pres">
      <dgm:prSet presAssocID="{93EA3C06-964F-4DBA-9E6C-F4C5E426012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B69D6-625D-42A1-A80A-EA9D7370C29F}" type="pres">
      <dgm:prSet presAssocID="{93EA3C06-964F-4DBA-9E6C-F4C5E426012C}" presName="accent_2" presStyleCnt="0"/>
      <dgm:spPr/>
    </dgm:pt>
    <dgm:pt modelId="{83422C06-351F-4569-B396-E2B5294BA56B}" type="pres">
      <dgm:prSet presAssocID="{93EA3C06-964F-4DBA-9E6C-F4C5E426012C}" presName="accentRepeatNode" presStyleLbl="solidFgAcc1" presStyleIdx="1" presStyleCnt="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54397522-A2BA-4FD2-AA1E-D34F4D1BCE07}" type="pres">
      <dgm:prSet presAssocID="{7EAA9C18-39BC-4932-881E-679FD6B333A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AF74C-302E-4733-A366-171426CE4C22}" type="pres">
      <dgm:prSet presAssocID="{7EAA9C18-39BC-4932-881E-679FD6B333A3}" presName="accent_3" presStyleCnt="0"/>
      <dgm:spPr/>
    </dgm:pt>
    <dgm:pt modelId="{C8A695B9-C872-46D0-81CF-A54113F8025E}" type="pres">
      <dgm:prSet presAssocID="{7EAA9C18-39BC-4932-881E-679FD6B333A3}" presName="accentRepeatNode" presStyleLbl="solidFgAcc1" presStyleIdx="2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A53EA253-84E7-4F82-BDF4-C9CF2C052A13}" type="pres">
      <dgm:prSet presAssocID="{FB3035E5-32A1-40E9-A6EE-5C21402851CF}" presName="text_4" presStyleLbl="node1" presStyleIdx="3" presStyleCnt="4" custScaleX="101009" custScaleY="126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2ABC4F-BE9D-42F0-AFF6-BDE5ABE09EC9}" type="pres">
      <dgm:prSet presAssocID="{FB3035E5-32A1-40E9-A6EE-5C21402851CF}" presName="accent_4" presStyleCnt="0"/>
      <dgm:spPr/>
    </dgm:pt>
    <dgm:pt modelId="{6FAC7E2E-92C9-4D8D-A9DB-5E9E7DF674A9}" type="pres">
      <dgm:prSet presAssocID="{FB3035E5-32A1-40E9-A6EE-5C21402851CF}" presName="accentRepeatNode" presStyleLbl="solidFgAcc1" presStyleIdx="3" presStyleCnt="4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0C495F59-2878-4BBF-9226-756595DE020B}" srcId="{864A84A8-64A8-47C8-99F5-4B5A8D7A4A15}" destId="{38C44C5F-8681-41F5-A45D-129D18630F12}" srcOrd="0" destOrd="0" parTransId="{5E3C95FD-2809-4E2C-90BD-365C27DFB0DA}" sibTransId="{CC65CA51-F1E6-4A06-BDB5-058B115FAFAE}"/>
    <dgm:cxn modelId="{C0A4D86B-AC90-4625-97EA-253407CB0157}" type="presOf" srcId="{93EA3C06-964F-4DBA-9E6C-F4C5E426012C}" destId="{1DA4F31D-79A5-4ECC-B6A2-42F54E8B5C51}" srcOrd="0" destOrd="0" presId="urn:microsoft.com/office/officeart/2008/layout/VerticalCurvedList"/>
    <dgm:cxn modelId="{62575C5C-00BE-4A09-B0E9-01D09C19A4A9}" srcId="{864A84A8-64A8-47C8-99F5-4B5A8D7A4A15}" destId="{FB3035E5-32A1-40E9-A6EE-5C21402851CF}" srcOrd="3" destOrd="0" parTransId="{52B13383-E341-46C4-859B-833DAFCA05C6}" sibTransId="{D974CA87-4609-41AE-B8BF-29CFC4611F5C}"/>
    <dgm:cxn modelId="{8CD3F71F-D2D1-43F6-BD76-02C07F541688}" type="presOf" srcId="{CC65CA51-F1E6-4A06-BDB5-058B115FAFAE}" destId="{56257A86-FF8A-4A36-9C40-C68B0237CA32}" srcOrd="0" destOrd="0" presId="urn:microsoft.com/office/officeart/2008/layout/VerticalCurvedList"/>
    <dgm:cxn modelId="{F91B1A1D-B9DA-41D4-87F4-B4234B11FE70}" type="presOf" srcId="{FB3035E5-32A1-40E9-A6EE-5C21402851CF}" destId="{A53EA253-84E7-4F82-BDF4-C9CF2C052A13}" srcOrd="0" destOrd="0" presId="urn:microsoft.com/office/officeart/2008/layout/VerticalCurvedList"/>
    <dgm:cxn modelId="{18F6B4A9-D6F1-41C6-85A3-5BD74F96A66A}" srcId="{864A84A8-64A8-47C8-99F5-4B5A8D7A4A15}" destId="{93EA3C06-964F-4DBA-9E6C-F4C5E426012C}" srcOrd="1" destOrd="0" parTransId="{0E8BDF35-8312-4F49-834E-88B692588AFD}" sibTransId="{04F8CF1E-1A94-41ED-A6E8-2466A4743D5E}"/>
    <dgm:cxn modelId="{16195BB2-1CDF-42A7-BCE2-CEA9715CE1A5}" type="presOf" srcId="{864A84A8-64A8-47C8-99F5-4B5A8D7A4A15}" destId="{F3700D48-212E-4C23-AF38-40B876F1289E}" srcOrd="0" destOrd="0" presId="urn:microsoft.com/office/officeart/2008/layout/VerticalCurvedList"/>
    <dgm:cxn modelId="{8B31C39E-B280-40DE-94C2-74EC75A8B110}" type="presOf" srcId="{7EAA9C18-39BC-4932-881E-679FD6B333A3}" destId="{54397522-A2BA-4FD2-AA1E-D34F4D1BCE07}" srcOrd="0" destOrd="0" presId="urn:microsoft.com/office/officeart/2008/layout/VerticalCurvedList"/>
    <dgm:cxn modelId="{2639817C-BE00-4F3D-8131-FF4FAD9E963F}" type="presOf" srcId="{38C44C5F-8681-41F5-A45D-129D18630F12}" destId="{A1CEAD9E-4478-4F2F-BE04-48F9EF98355D}" srcOrd="0" destOrd="0" presId="urn:microsoft.com/office/officeart/2008/layout/VerticalCurvedList"/>
    <dgm:cxn modelId="{7631DF9B-FEAB-4B2F-8CC5-E39D019623C3}" srcId="{864A84A8-64A8-47C8-99F5-4B5A8D7A4A15}" destId="{7EAA9C18-39BC-4932-881E-679FD6B333A3}" srcOrd="2" destOrd="0" parTransId="{EF83304D-29FD-4CDF-B366-8C94B034EA40}" sibTransId="{85AB12D4-8B1B-45DE-9C20-D4F8AE9FCD16}"/>
    <dgm:cxn modelId="{79514831-D3B8-4D68-BB8A-0DAEE7AF6CF7}" type="presParOf" srcId="{F3700D48-212E-4C23-AF38-40B876F1289E}" destId="{F148559D-C9BC-46F9-89DF-92435E8692A5}" srcOrd="0" destOrd="0" presId="urn:microsoft.com/office/officeart/2008/layout/VerticalCurvedList"/>
    <dgm:cxn modelId="{2C226A30-1A6F-4435-8359-5B1D850F539B}" type="presParOf" srcId="{F148559D-C9BC-46F9-89DF-92435E8692A5}" destId="{C3172DE0-AD10-48B8-AE64-128E6F26BB24}" srcOrd="0" destOrd="0" presId="urn:microsoft.com/office/officeart/2008/layout/VerticalCurvedList"/>
    <dgm:cxn modelId="{161AF24D-A2D5-4542-A92F-6DFF1A3B367F}" type="presParOf" srcId="{C3172DE0-AD10-48B8-AE64-128E6F26BB24}" destId="{9ADF9817-182C-46E4-A4EC-C75BDC59B484}" srcOrd="0" destOrd="0" presId="urn:microsoft.com/office/officeart/2008/layout/VerticalCurvedList"/>
    <dgm:cxn modelId="{9FB6451A-BD4D-4761-9339-18F053A9F924}" type="presParOf" srcId="{C3172DE0-AD10-48B8-AE64-128E6F26BB24}" destId="{56257A86-FF8A-4A36-9C40-C68B0237CA32}" srcOrd="1" destOrd="0" presId="urn:microsoft.com/office/officeart/2008/layout/VerticalCurvedList"/>
    <dgm:cxn modelId="{7E5155B5-679B-46D0-BCB4-D23952792C75}" type="presParOf" srcId="{C3172DE0-AD10-48B8-AE64-128E6F26BB24}" destId="{CCA56802-2E81-4605-8DFC-2335B94ADC38}" srcOrd="2" destOrd="0" presId="urn:microsoft.com/office/officeart/2008/layout/VerticalCurvedList"/>
    <dgm:cxn modelId="{3D75EE20-5E35-40E5-A5BB-F53BDCFC79A8}" type="presParOf" srcId="{C3172DE0-AD10-48B8-AE64-128E6F26BB24}" destId="{126B8A28-EAF3-489F-9F1B-5E5680C48976}" srcOrd="3" destOrd="0" presId="urn:microsoft.com/office/officeart/2008/layout/VerticalCurvedList"/>
    <dgm:cxn modelId="{E7022E27-BE9A-49FD-9ACE-B2AA5091A0A3}" type="presParOf" srcId="{F148559D-C9BC-46F9-89DF-92435E8692A5}" destId="{A1CEAD9E-4478-4F2F-BE04-48F9EF98355D}" srcOrd="1" destOrd="0" presId="urn:microsoft.com/office/officeart/2008/layout/VerticalCurvedList"/>
    <dgm:cxn modelId="{5A12AFBF-ADD1-4E8A-B32D-D9B5E1F3547C}" type="presParOf" srcId="{F148559D-C9BC-46F9-89DF-92435E8692A5}" destId="{BB47BF5D-3671-4556-B608-92B34022CBAB}" srcOrd="2" destOrd="0" presId="urn:microsoft.com/office/officeart/2008/layout/VerticalCurvedList"/>
    <dgm:cxn modelId="{6406ED2F-FCCA-4CAD-A7BE-76EEC928E3B9}" type="presParOf" srcId="{BB47BF5D-3671-4556-B608-92B34022CBAB}" destId="{84B8104C-B7E3-4911-B6A3-B085E447E240}" srcOrd="0" destOrd="0" presId="urn:microsoft.com/office/officeart/2008/layout/VerticalCurvedList"/>
    <dgm:cxn modelId="{CFD4CD98-B10E-480E-94E1-44F44BB43CEB}" type="presParOf" srcId="{F148559D-C9BC-46F9-89DF-92435E8692A5}" destId="{1DA4F31D-79A5-4ECC-B6A2-42F54E8B5C51}" srcOrd="3" destOrd="0" presId="urn:microsoft.com/office/officeart/2008/layout/VerticalCurvedList"/>
    <dgm:cxn modelId="{A0BCECB1-C5D1-4ECA-A93B-752B5586A3BD}" type="presParOf" srcId="{F148559D-C9BC-46F9-89DF-92435E8692A5}" destId="{43BB69D6-625D-42A1-A80A-EA9D7370C29F}" srcOrd="4" destOrd="0" presId="urn:microsoft.com/office/officeart/2008/layout/VerticalCurvedList"/>
    <dgm:cxn modelId="{CDB69B61-DDB6-48F6-BDD3-020662B5CAA2}" type="presParOf" srcId="{43BB69D6-625D-42A1-A80A-EA9D7370C29F}" destId="{83422C06-351F-4569-B396-E2B5294BA56B}" srcOrd="0" destOrd="0" presId="urn:microsoft.com/office/officeart/2008/layout/VerticalCurvedList"/>
    <dgm:cxn modelId="{D711CF55-7EA1-4852-9EEE-E98D9F895FE8}" type="presParOf" srcId="{F148559D-C9BC-46F9-89DF-92435E8692A5}" destId="{54397522-A2BA-4FD2-AA1E-D34F4D1BCE07}" srcOrd="5" destOrd="0" presId="urn:microsoft.com/office/officeart/2008/layout/VerticalCurvedList"/>
    <dgm:cxn modelId="{4C76EBE1-6091-4191-9C7E-9CE0E43151B1}" type="presParOf" srcId="{F148559D-C9BC-46F9-89DF-92435E8692A5}" destId="{1ECAF74C-302E-4733-A366-171426CE4C22}" srcOrd="6" destOrd="0" presId="urn:microsoft.com/office/officeart/2008/layout/VerticalCurvedList"/>
    <dgm:cxn modelId="{104414BD-60F3-47A1-9E51-132C88EC6723}" type="presParOf" srcId="{1ECAF74C-302E-4733-A366-171426CE4C22}" destId="{C8A695B9-C872-46D0-81CF-A54113F8025E}" srcOrd="0" destOrd="0" presId="urn:microsoft.com/office/officeart/2008/layout/VerticalCurvedList"/>
    <dgm:cxn modelId="{5F4296EE-24C1-4841-8E35-B46AA6821472}" type="presParOf" srcId="{F148559D-C9BC-46F9-89DF-92435E8692A5}" destId="{A53EA253-84E7-4F82-BDF4-C9CF2C052A13}" srcOrd="7" destOrd="0" presId="urn:microsoft.com/office/officeart/2008/layout/VerticalCurvedList"/>
    <dgm:cxn modelId="{A5276DEC-A1D7-4DE4-8C5E-55197E453E2E}" type="presParOf" srcId="{F148559D-C9BC-46F9-89DF-92435E8692A5}" destId="{3C2ABC4F-BE9D-42F0-AFF6-BDE5ABE09EC9}" srcOrd="8" destOrd="0" presId="urn:microsoft.com/office/officeart/2008/layout/VerticalCurvedList"/>
    <dgm:cxn modelId="{4DB6E20C-EABA-4D2C-B62D-495BC24952CE}" type="presParOf" srcId="{3C2ABC4F-BE9D-42F0-AFF6-BDE5ABE09EC9}" destId="{6FAC7E2E-92C9-4D8D-A9DB-5E9E7DF674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0429E-5FCE-49DE-911D-E6111AE76D96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2D1F00-6BA8-4794-AA76-9807A3620BF0}">
      <dgm:prSet custT="1"/>
      <dgm:spPr/>
      <dgm:t>
        <a:bodyPr/>
        <a:lstStyle/>
        <a:p>
          <a:pPr rtl="0"/>
          <a:r>
            <a:rPr lang="en-US" sz="1800" dirty="0" smtClean="0"/>
            <a:t>AIA</a:t>
          </a:r>
          <a:endParaRPr lang="en-US" sz="1800" dirty="0"/>
        </a:p>
      </dgm:t>
    </dgm:pt>
    <dgm:pt modelId="{36C4B46F-3B05-432D-AB1B-F3F8C17ABE48}" type="parTrans" cxnId="{6384815B-4D89-466C-BED8-E91C9EAB58CB}">
      <dgm:prSet/>
      <dgm:spPr/>
      <dgm:t>
        <a:bodyPr/>
        <a:lstStyle/>
        <a:p>
          <a:endParaRPr lang="en-US"/>
        </a:p>
      </dgm:t>
    </dgm:pt>
    <dgm:pt modelId="{5D4AC7E4-D7BE-495F-8FCB-0F4C2284094A}" type="sibTrans" cxnId="{6384815B-4D89-466C-BED8-E91C9EAB58CB}">
      <dgm:prSet/>
      <dgm:spPr/>
      <dgm:t>
        <a:bodyPr/>
        <a:lstStyle/>
        <a:p>
          <a:endParaRPr lang="en-US"/>
        </a:p>
      </dgm:t>
    </dgm:pt>
    <dgm:pt modelId="{773C305F-7CFC-4365-A486-2CC5275D5544}">
      <dgm:prSet custT="1"/>
      <dgm:spPr/>
      <dgm:t>
        <a:bodyPr/>
        <a:lstStyle/>
        <a:p>
          <a:pPr rtl="0"/>
          <a:r>
            <a:rPr lang="en-US" sz="1800" smtClean="0"/>
            <a:t>Courts</a:t>
          </a:r>
          <a:endParaRPr lang="en-US" sz="1800"/>
        </a:p>
      </dgm:t>
    </dgm:pt>
    <dgm:pt modelId="{9DB4F3F7-49BD-479E-B155-562444D59C1C}" type="parTrans" cxnId="{48065877-E5CD-4A5C-AE98-04A8CCDEDC77}">
      <dgm:prSet/>
      <dgm:spPr/>
      <dgm:t>
        <a:bodyPr/>
        <a:lstStyle/>
        <a:p>
          <a:endParaRPr lang="en-US"/>
        </a:p>
      </dgm:t>
    </dgm:pt>
    <dgm:pt modelId="{DB2BC617-42C7-4FDD-8F1F-FEFF98C305B7}" type="sibTrans" cxnId="{48065877-E5CD-4A5C-AE98-04A8CCDEDC77}">
      <dgm:prSet/>
      <dgm:spPr/>
      <dgm:t>
        <a:bodyPr/>
        <a:lstStyle/>
        <a:p>
          <a:endParaRPr lang="en-US"/>
        </a:p>
      </dgm:t>
    </dgm:pt>
    <dgm:pt modelId="{E356706E-102D-45C9-A745-A54B51FFEDBB}">
      <dgm:prSet custT="1"/>
      <dgm:spPr/>
      <dgm:t>
        <a:bodyPr/>
        <a:lstStyle/>
        <a:p>
          <a:pPr rtl="0"/>
          <a:r>
            <a:rPr lang="en-US" sz="1800" dirty="0" smtClean="0"/>
            <a:t>State Activism</a:t>
          </a:r>
          <a:endParaRPr lang="en-US" sz="1800" dirty="0"/>
        </a:p>
      </dgm:t>
    </dgm:pt>
    <dgm:pt modelId="{D12D6E8F-7C15-474E-924E-8FB99FCD48ED}" type="parTrans" cxnId="{51BD5704-2669-4EA1-A265-4B520D344FC9}">
      <dgm:prSet/>
      <dgm:spPr/>
      <dgm:t>
        <a:bodyPr/>
        <a:lstStyle/>
        <a:p>
          <a:endParaRPr lang="en-US"/>
        </a:p>
      </dgm:t>
    </dgm:pt>
    <dgm:pt modelId="{144944DC-55F8-495A-BECE-2B9C2EA9D391}" type="sibTrans" cxnId="{51BD5704-2669-4EA1-A265-4B520D344FC9}">
      <dgm:prSet/>
      <dgm:spPr/>
      <dgm:t>
        <a:bodyPr/>
        <a:lstStyle/>
        <a:p>
          <a:endParaRPr lang="en-US"/>
        </a:p>
      </dgm:t>
    </dgm:pt>
    <dgm:pt modelId="{5764F472-4127-4AD8-AE76-3E62BC7521FD}">
      <dgm:prSet custT="1"/>
      <dgm:spPr/>
      <dgm:t>
        <a:bodyPr/>
        <a:lstStyle/>
        <a:p>
          <a:pPr rtl="0"/>
          <a:r>
            <a:rPr lang="en-US" sz="1800" smtClean="0"/>
            <a:t>Federal Legislation</a:t>
          </a:r>
          <a:endParaRPr lang="en-US" sz="1800"/>
        </a:p>
      </dgm:t>
    </dgm:pt>
    <dgm:pt modelId="{1D16E9C9-85E6-48E8-ABEA-009775C85609}" type="parTrans" cxnId="{037CD046-7529-4D5A-996D-91A77C3FBD2F}">
      <dgm:prSet/>
      <dgm:spPr/>
      <dgm:t>
        <a:bodyPr/>
        <a:lstStyle/>
        <a:p>
          <a:endParaRPr lang="en-US"/>
        </a:p>
      </dgm:t>
    </dgm:pt>
    <dgm:pt modelId="{51AA1189-2045-4FDC-8733-D657F9790122}" type="sibTrans" cxnId="{037CD046-7529-4D5A-996D-91A77C3FBD2F}">
      <dgm:prSet/>
      <dgm:spPr/>
      <dgm:t>
        <a:bodyPr/>
        <a:lstStyle/>
        <a:p>
          <a:endParaRPr lang="en-US"/>
        </a:p>
      </dgm:t>
    </dgm:pt>
    <dgm:pt modelId="{2972FAC1-1F15-4F15-8497-38EEE7E5101F}" type="pres">
      <dgm:prSet presAssocID="{58C0429E-5FCE-49DE-911D-E6111AE76D9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71F82D7-0034-4986-8C7D-DB9FE1923C76}" type="pres">
      <dgm:prSet presAssocID="{612D1F00-6BA8-4794-AA76-9807A3620BF0}" presName="composite" presStyleCnt="0"/>
      <dgm:spPr/>
    </dgm:pt>
    <dgm:pt modelId="{B93A9A76-E285-4FC8-9402-E1586EA5D260}" type="pres">
      <dgm:prSet presAssocID="{612D1F00-6BA8-4794-AA76-9807A3620BF0}" presName="Accent" presStyleLbl="alignAcc1" presStyleIdx="0" presStyleCnt="4"/>
      <dgm:spPr/>
    </dgm:pt>
    <dgm:pt modelId="{EA9A73A2-EA4B-40AD-AFE2-AB0759EA4B38}" type="pres">
      <dgm:prSet presAssocID="{612D1F00-6BA8-4794-AA76-9807A3620BF0}" presName="Image" presStyleLbl="node1" presStyleIdx="0" presStyleCnt="4" custScaleX="152019" custScaleY="230466" custLinFactNeighborX="7121" custLinFactNeighborY="6472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C479F34-4EBF-46CD-9B58-28AF27675BE1}" type="pres">
      <dgm:prSet presAssocID="{612D1F00-6BA8-4794-AA76-9807A3620BF0}" presName="Child" presStyleLbl="revTx" presStyleIdx="0" presStyleCnt="4">
        <dgm:presLayoutVars>
          <dgm:bulletEnabled val="1"/>
        </dgm:presLayoutVars>
      </dgm:prSet>
      <dgm:spPr/>
    </dgm:pt>
    <dgm:pt modelId="{71ECD9C3-D45E-4C10-B2CC-9E274CD0CBF1}" type="pres">
      <dgm:prSet presAssocID="{612D1F00-6BA8-4794-AA76-9807A3620BF0}" presName="Paren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A76D5-53BC-4803-9EC8-C163CD07D20C}" type="pres">
      <dgm:prSet presAssocID="{5D4AC7E4-D7BE-495F-8FCB-0F4C2284094A}" presName="sibTrans" presStyleCnt="0"/>
      <dgm:spPr/>
    </dgm:pt>
    <dgm:pt modelId="{A78C5CAD-0730-4334-BDEB-B800F1D34246}" type="pres">
      <dgm:prSet presAssocID="{773C305F-7CFC-4365-A486-2CC5275D5544}" presName="composite" presStyleCnt="0"/>
      <dgm:spPr/>
    </dgm:pt>
    <dgm:pt modelId="{59FA1018-F0CA-4209-8900-16D2746E9190}" type="pres">
      <dgm:prSet presAssocID="{773C305F-7CFC-4365-A486-2CC5275D5544}" presName="Accent" presStyleLbl="alignAcc1" presStyleIdx="1" presStyleCnt="4"/>
      <dgm:spPr/>
    </dgm:pt>
    <dgm:pt modelId="{E3D757F0-E94A-46FE-B7C2-3CFB595EADA6}" type="pres">
      <dgm:prSet presAssocID="{773C305F-7CFC-4365-A486-2CC5275D5544}" presName="Image" presStyleLbl="node1" presStyleIdx="1" presStyleCnt="4" custScaleX="128315" custScaleY="168234" custLinFactNeighborX="17673" custLinFactNeighborY="255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D053B26-4F79-4F3E-A9FD-B5212C5B7AB1}" type="pres">
      <dgm:prSet presAssocID="{773C305F-7CFC-4365-A486-2CC5275D5544}" presName="Child" presStyleLbl="revTx" presStyleIdx="1" presStyleCnt="4" custLinFactNeighborX="12170" custLinFactNeighborY="-11150">
        <dgm:presLayoutVars>
          <dgm:bulletEnabled val="1"/>
        </dgm:presLayoutVars>
      </dgm:prSet>
      <dgm:spPr/>
    </dgm:pt>
    <dgm:pt modelId="{A75B08DF-0EDA-4908-BBEF-9308E4BAF3C9}" type="pres">
      <dgm:prSet presAssocID="{773C305F-7CFC-4365-A486-2CC5275D5544}" presName="Paren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F7A05-D488-49F1-9DA3-9AE39FCC7431}" type="pres">
      <dgm:prSet presAssocID="{DB2BC617-42C7-4FDD-8F1F-FEFF98C305B7}" presName="sibTrans" presStyleCnt="0"/>
      <dgm:spPr/>
    </dgm:pt>
    <dgm:pt modelId="{EC6FA8CE-26E5-4262-AD59-7B815E1D947E}" type="pres">
      <dgm:prSet presAssocID="{E356706E-102D-45C9-A745-A54B51FFEDBB}" presName="composite" presStyleCnt="0"/>
      <dgm:spPr/>
    </dgm:pt>
    <dgm:pt modelId="{9A2DA950-BFE2-42EF-BE85-D9921D557871}" type="pres">
      <dgm:prSet presAssocID="{E356706E-102D-45C9-A745-A54B51FFEDBB}" presName="Accent" presStyleLbl="alignAcc1" presStyleIdx="2" presStyleCnt="4"/>
      <dgm:spPr/>
    </dgm:pt>
    <dgm:pt modelId="{95FB12CE-FA19-450B-8839-6A2BDC108C9C}" type="pres">
      <dgm:prSet presAssocID="{E356706E-102D-45C9-A745-A54B51FFEDBB}" presName="Image" presStyleLbl="node1" presStyleIdx="2" presStyleCnt="4" custScaleX="129780" custScaleY="128923" custLinFactNeighborX="13952" custLinFactNeighborY="7856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7B4F6A2-6A3D-4CF4-A3E2-15D5ABF2F7D5}" type="pres">
      <dgm:prSet presAssocID="{E356706E-102D-45C9-A745-A54B51FFEDBB}" presName="Child" presStyleLbl="revTx" presStyleIdx="2" presStyleCnt="4">
        <dgm:presLayoutVars>
          <dgm:bulletEnabled val="1"/>
        </dgm:presLayoutVars>
      </dgm:prSet>
      <dgm:spPr/>
    </dgm:pt>
    <dgm:pt modelId="{0794D98E-5A9B-4541-8263-760E0CDF30BA}" type="pres">
      <dgm:prSet presAssocID="{E356706E-102D-45C9-A745-A54B51FFEDBB}" presName="Parent" presStyleLbl="alignNode1" presStyleIdx="2" presStyleCnt="4" custLinFactY="100000" custLinFactNeighborX="15609" custLinFactNeighborY="188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5408-EA42-490D-8AD5-A4372FC82576}" type="pres">
      <dgm:prSet presAssocID="{144944DC-55F8-495A-BECE-2B9C2EA9D391}" presName="sibTrans" presStyleCnt="0"/>
      <dgm:spPr/>
    </dgm:pt>
    <dgm:pt modelId="{3F809678-ACA3-41FD-AFA9-B5448B70876B}" type="pres">
      <dgm:prSet presAssocID="{5764F472-4127-4AD8-AE76-3E62BC7521FD}" presName="composite" presStyleCnt="0"/>
      <dgm:spPr/>
    </dgm:pt>
    <dgm:pt modelId="{B1385FD5-CB04-44EE-980D-355F3FBAD792}" type="pres">
      <dgm:prSet presAssocID="{5764F472-4127-4AD8-AE76-3E62BC7521FD}" presName="Accent" presStyleLbl="alignAcc1" presStyleIdx="3" presStyleCnt="4"/>
      <dgm:spPr/>
    </dgm:pt>
    <dgm:pt modelId="{386F12EB-F05E-47B5-8EFC-0BAC7B7CF960}" type="pres">
      <dgm:prSet presAssocID="{5764F472-4127-4AD8-AE76-3E62BC7521FD}" presName="Image" presStyleLbl="node1" presStyleIdx="3" presStyleCnt="4" custScaleX="139087" custScaleY="203594" custLinFactNeighborX="22423" custLinFactNeighborY="5243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8C991977-AB06-4485-8E0F-9E36F736C2AD}" type="pres">
      <dgm:prSet presAssocID="{5764F472-4127-4AD8-AE76-3E62BC7521FD}" presName="Child" presStyleLbl="revTx" presStyleIdx="3" presStyleCnt="4" custLinFactNeighborX="21917" custLinFactNeighborY="-4183">
        <dgm:presLayoutVars>
          <dgm:bulletEnabled val="1"/>
        </dgm:presLayoutVars>
      </dgm:prSet>
      <dgm:spPr/>
    </dgm:pt>
    <dgm:pt modelId="{C87E8A09-8F83-41C4-AD77-B6EB285DA4C3}" type="pres">
      <dgm:prSet presAssocID="{5764F472-4127-4AD8-AE76-3E62BC7521FD}" presName="Parent" presStyleLbl="alignNode1" presStyleIdx="3" presStyleCnt="4" custScaleX="145515" custScaleY="113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BD5704-2669-4EA1-A265-4B520D344FC9}" srcId="{58C0429E-5FCE-49DE-911D-E6111AE76D96}" destId="{E356706E-102D-45C9-A745-A54B51FFEDBB}" srcOrd="2" destOrd="0" parTransId="{D12D6E8F-7C15-474E-924E-8FB99FCD48ED}" sibTransId="{144944DC-55F8-495A-BECE-2B9C2EA9D391}"/>
    <dgm:cxn modelId="{48065877-E5CD-4A5C-AE98-04A8CCDEDC77}" srcId="{58C0429E-5FCE-49DE-911D-E6111AE76D96}" destId="{773C305F-7CFC-4365-A486-2CC5275D5544}" srcOrd="1" destOrd="0" parTransId="{9DB4F3F7-49BD-479E-B155-562444D59C1C}" sibTransId="{DB2BC617-42C7-4FDD-8F1F-FEFF98C305B7}"/>
    <dgm:cxn modelId="{7E7A19A1-3CA9-4DD2-8B54-E8F22C0B5D91}" type="presOf" srcId="{612D1F00-6BA8-4794-AA76-9807A3620BF0}" destId="{71ECD9C3-D45E-4C10-B2CC-9E274CD0CBF1}" srcOrd="0" destOrd="0" presId="urn:microsoft.com/office/officeart/2008/layout/TitlePictureLineup"/>
    <dgm:cxn modelId="{7E93ADD3-5D6E-45C4-9E56-B259F1FDC626}" type="presOf" srcId="{58C0429E-5FCE-49DE-911D-E6111AE76D96}" destId="{2972FAC1-1F15-4F15-8497-38EEE7E5101F}" srcOrd="0" destOrd="0" presId="urn:microsoft.com/office/officeart/2008/layout/TitlePictureLineup"/>
    <dgm:cxn modelId="{037CD046-7529-4D5A-996D-91A77C3FBD2F}" srcId="{58C0429E-5FCE-49DE-911D-E6111AE76D96}" destId="{5764F472-4127-4AD8-AE76-3E62BC7521FD}" srcOrd="3" destOrd="0" parTransId="{1D16E9C9-85E6-48E8-ABEA-009775C85609}" sibTransId="{51AA1189-2045-4FDC-8733-D657F9790122}"/>
    <dgm:cxn modelId="{D668957A-258D-4A77-B4AF-259DC6B25B89}" type="presOf" srcId="{773C305F-7CFC-4365-A486-2CC5275D5544}" destId="{A75B08DF-0EDA-4908-BBEF-9308E4BAF3C9}" srcOrd="0" destOrd="0" presId="urn:microsoft.com/office/officeart/2008/layout/TitlePictureLineup"/>
    <dgm:cxn modelId="{B502E962-126B-4F25-8626-260D5908A70D}" type="presOf" srcId="{5764F472-4127-4AD8-AE76-3E62BC7521FD}" destId="{C87E8A09-8F83-41C4-AD77-B6EB285DA4C3}" srcOrd="0" destOrd="0" presId="urn:microsoft.com/office/officeart/2008/layout/TitlePictureLineup"/>
    <dgm:cxn modelId="{6384815B-4D89-466C-BED8-E91C9EAB58CB}" srcId="{58C0429E-5FCE-49DE-911D-E6111AE76D96}" destId="{612D1F00-6BA8-4794-AA76-9807A3620BF0}" srcOrd="0" destOrd="0" parTransId="{36C4B46F-3B05-432D-AB1B-F3F8C17ABE48}" sibTransId="{5D4AC7E4-D7BE-495F-8FCB-0F4C2284094A}"/>
    <dgm:cxn modelId="{10FF87AD-F198-4CB6-BD7A-B0E4D8D4973C}" type="presOf" srcId="{E356706E-102D-45C9-A745-A54B51FFEDBB}" destId="{0794D98E-5A9B-4541-8263-760E0CDF30BA}" srcOrd="0" destOrd="0" presId="urn:microsoft.com/office/officeart/2008/layout/TitlePictureLineup"/>
    <dgm:cxn modelId="{6BDD38D2-3BDF-4BB1-B3D1-8494B1E405ED}" type="presParOf" srcId="{2972FAC1-1F15-4F15-8497-38EEE7E5101F}" destId="{F71F82D7-0034-4986-8C7D-DB9FE1923C76}" srcOrd="0" destOrd="0" presId="urn:microsoft.com/office/officeart/2008/layout/TitlePictureLineup"/>
    <dgm:cxn modelId="{E18C5EFE-0AFC-49AA-A00D-05662BF072AB}" type="presParOf" srcId="{F71F82D7-0034-4986-8C7D-DB9FE1923C76}" destId="{B93A9A76-E285-4FC8-9402-E1586EA5D260}" srcOrd="0" destOrd="0" presId="urn:microsoft.com/office/officeart/2008/layout/TitlePictureLineup"/>
    <dgm:cxn modelId="{470C4B10-9E89-45EE-8EFE-1D502B0EB41A}" type="presParOf" srcId="{F71F82D7-0034-4986-8C7D-DB9FE1923C76}" destId="{EA9A73A2-EA4B-40AD-AFE2-AB0759EA4B38}" srcOrd="1" destOrd="0" presId="urn:microsoft.com/office/officeart/2008/layout/TitlePictureLineup"/>
    <dgm:cxn modelId="{3542C986-161D-4F5F-8836-359CA987C1F5}" type="presParOf" srcId="{F71F82D7-0034-4986-8C7D-DB9FE1923C76}" destId="{1C479F34-4EBF-46CD-9B58-28AF27675BE1}" srcOrd="2" destOrd="0" presId="urn:microsoft.com/office/officeart/2008/layout/TitlePictureLineup"/>
    <dgm:cxn modelId="{09DFF424-7415-4ACA-8333-C690B8AB11EB}" type="presParOf" srcId="{F71F82D7-0034-4986-8C7D-DB9FE1923C76}" destId="{71ECD9C3-D45E-4C10-B2CC-9E274CD0CBF1}" srcOrd="3" destOrd="0" presId="urn:microsoft.com/office/officeart/2008/layout/TitlePictureLineup"/>
    <dgm:cxn modelId="{A65163B3-DFC6-4760-A8C4-3562CD777AD8}" type="presParOf" srcId="{2972FAC1-1F15-4F15-8497-38EEE7E5101F}" destId="{882A76D5-53BC-4803-9EC8-C163CD07D20C}" srcOrd="1" destOrd="0" presId="urn:microsoft.com/office/officeart/2008/layout/TitlePictureLineup"/>
    <dgm:cxn modelId="{21C55705-473D-40CA-8B9B-4CB426DC82CB}" type="presParOf" srcId="{2972FAC1-1F15-4F15-8497-38EEE7E5101F}" destId="{A78C5CAD-0730-4334-BDEB-B800F1D34246}" srcOrd="2" destOrd="0" presId="urn:microsoft.com/office/officeart/2008/layout/TitlePictureLineup"/>
    <dgm:cxn modelId="{EE4F191C-DDDD-4CA2-AE39-7D3723183D78}" type="presParOf" srcId="{A78C5CAD-0730-4334-BDEB-B800F1D34246}" destId="{59FA1018-F0CA-4209-8900-16D2746E9190}" srcOrd="0" destOrd="0" presId="urn:microsoft.com/office/officeart/2008/layout/TitlePictureLineup"/>
    <dgm:cxn modelId="{B8A28155-1CAC-433B-8481-F78D7D462E2A}" type="presParOf" srcId="{A78C5CAD-0730-4334-BDEB-B800F1D34246}" destId="{E3D757F0-E94A-46FE-B7C2-3CFB595EADA6}" srcOrd="1" destOrd="0" presId="urn:microsoft.com/office/officeart/2008/layout/TitlePictureLineup"/>
    <dgm:cxn modelId="{DCB20E40-DC8A-44F9-98EE-ADD61389AED6}" type="presParOf" srcId="{A78C5CAD-0730-4334-BDEB-B800F1D34246}" destId="{9D053B26-4F79-4F3E-A9FD-B5212C5B7AB1}" srcOrd="2" destOrd="0" presId="urn:microsoft.com/office/officeart/2008/layout/TitlePictureLineup"/>
    <dgm:cxn modelId="{9D88EA3E-5439-4969-82A2-1F740F53216B}" type="presParOf" srcId="{A78C5CAD-0730-4334-BDEB-B800F1D34246}" destId="{A75B08DF-0EDA-4908-BBEF-9308E4BAF3C9}" srcOrd="3" destOrd="0" presId="urn:microsoft.com/office/officeart/2008/layout/TitlePictureLineup"/>
    <dgm:cxn modelId="{255C735F-7561-447D-9B4E-B04446545266}" type="presParOf" srcId="{2972FAC1-1F15-4F15-8497-38EEE7E5101F}" destId="{3F5F7A05-D488-49F1-9DA3-9AE39FCC7431}" srcOrd="3" destOrd="0" presId="urn:microsoft.com/office/officeart/2008/layout/TitlePictureLineup"/>
    <dgm:cxn modelId="{4980771D-81E3-4CFF-A237-7D6E3D1DB28F}" type="presParOf" srcId="{2972FAC1-1F15-4F15-8497-38EEE7E5101F}" destId="{EC6FA8CE-26E5-4262-AD59-7B815E1D947E}" srcOrd="4" destOrd="0" presId="urn:microsoft.com/office/officeart/2008/layout/TitlePictureLineup"/>
    <dgm:cxn modelId="{91132A54-A679-49FC-843C-5BF501308584}" type="presParOf" srcId="{EC6FA8CE-26E5-4262-AD59-7B815E1D947E}" destId="{9A2DA950-BFE2-42EF-BE85-D9921D557871}" srcOrd="0" destOrd="0" presId="urn:microsoft.com/office/officeart/2008/layout/TitlePictureLineup"/>
    <dgm:cxn modelId="{E4AC72DE-9EEA-424F-90F4-630458B67EB5}" type="presParOf" srcId="{EC6FA8CE-26E5-4262-AD59-7B815E1D947E}" destId="{95FB12CE-FA19-450B-8839-6A2BDC108C9C}" srcOrd="1" destOrd="0" presId="urn:microsoft.com/office/officeart/2008/layout/TitlePictureLineup"/>
    <dgm:cxn modelId="{61C407CB-B088-4EE0-A3AA-967CED913F10}" type="presParOf" srcId="{EC6FA8CE-26E5-4262-AD59-7B815E1D947E}" destId="{F7B4F6A2-6A3D-4CF4-A3E2-15D5ABF2F7D5}" srcOrd="2" destOrd="0" presId="urn:microsoft.com/office/officeart/2008/layout/TitlePictureLineup"/>
    <dgm:cxn modelId="{01B92B8E-3CF9-4B68-A9CF-3B8474930212}" type="presParOf" srcId="{EC6FA8CE-26E5-4262-AD59-7B815E1D947E}" destId="{0794D98E-5A9B-4541-8263-760E0CDF30BA}" srcOrd="3" destOrd="0" presId="urn:microsoft.com/office/officeart/2008/layout/TitlePictureLineup"/>
    <dgm:cxn modelId="{AD440EE3-002B-417C-8B72-764094785ED7}" type="presParOf" srcId="{2972FAC1-1F15-4F15-8497-38EEE7E5101F}" destId="{2C405408-EA42-490D-8AD5-A4372FC82576}" srcOrd="5" destOrd="0" presId="urn:microsoft.com/office/officeart/2008/layout/TitlePictureLineup"/>
    <dgm:cxn modelId="{AD4AEC13-6199-4E80-B345-42DD2504923A}" type="presParOf" srcId="{2972FAC1-1F15-4F15-8497-38EEE7E5101F}" destId="{3F809678-ACA3-41FD-AFA9-B5448B70876B}" srcOrd="6" destOrd="0" presId="urn:microsoft.com/office/officeart/2008/layout/TitlePictureLineup"/>
    <dgm:cxn modelId="{C18127C3-06AE-4FF0-A522-F655D57CC936}" type="presParOf" srcId="{3F809678-ACA3-41FD-AFA9-B5448B70876B}" destId="{B1385FD5-CB04-44EE-980D-355F3FBAD792}" srcOrd="0" destOrd="0" presId="urn:microsoft.com/office/officeart/2008/layout/TitlePictureLineup"/>
    <dgm:cxn modelId="{D5623D4C-DD4F-4C1B-B8B3-F04F6497CBD2}" type="presParOf" srcId="{3F809678-ACA3-41FD-AFA9-B5448B70876B}" destId="{386F12EB-F05E-47B5-8EFC-0BAC7B7CF960}" srcOrd="1" destOrd="0" presId="urn:microsoft.com/office/officeart/2008/layout/TitlePictureLineup"/>
    <dgm:cxn modelId="{ACE39D6B-0958-4336-97D0-FB5D4446A724}" type="presParOf" srcId="{3F809678-ACA3-41FD-AFA9-B5448B70876B}" destId="{8C991977-AB06-4485-8E0F-9E36F736C2AD}" srcOrd="2" destOrd="0" presId="urn:microsoft.com/office/officeart/2008/layout/TitlePictureLineup"/>
    <dgm:cxn modelId="{6CDA0A1E-35BF-4B84-8C0D-57FAC0B1305C}" type="presParOf" srcId="{3F809678-ACA3-41FD-AFA9-B5448B70876B}" destId="{C87E8A09-8F83-41C4-AD77-B6EB285DA4C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42BDD-A92B-4BB9-825A-DB14B09EB38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AB3182E6-460F-49FA-9674-350C5F84578A}">
      <dgm:prSet/>
      <dgm:spPr/>
      <dgm:t>
        <a:bodyPr/>
        <a:lstStyle/>
        <a:p>
          <a:pPr rtl="0"/>
          <a:r>
            <a:rPr lang="en-US" smtClean="0"/>
            <a:t>One suit, one infringer</a:t>
          </a:r>
          <a:endParaRPr lang="en-US"/>
        </a:p>
      </dgm:t>
    </dgm:pt>
    <dgm:pt modelId="{74580B03-2E70-4D17-B85B-9EAE796CF574}" type="parTrans" cxnId="{F66B113A-A563-4A27-8A8C-E0E2C4386635}">
      <dgm:prSet/>
      <dgm:spPr/>
      <dgm:t>
        <a:bodyPr/>
        <a:lstStyle/>
        <a:p>
          <a:endParaRPr lang="en-US"/>
        </a:p>
      </dgm:t>
    </dgm:pt>
    <dgm:pt modelId="{ECA851D0-FABA-4CA5-845A-37C9B236D5E6}" type="sibTrans" cxnId="{F66B113A-A563-4A27-8A8C-E0E2C4386635}">
      <dgm:prSet/>
      <dgm:spPr/>
      <dgm:t>
        <a:bodyPr/>
        <a:lstStyle/>
        <a:p>
          <a:endParaRPr lang="en-US"/>
        </a:p>
      </dgm:t>
    </dgm:pt>
    <dgm:pt modelId="{F0FAA5C4-B4B9-47D1-B4A9-977B4A771E38}">
      <dgm:prSet/>
      <dgm:spPr/>
      <dgm:t>
        <a:bodyPr/>
        <a:lstStyle/>
        <a:p>
          <a:pPr rtl="0"/>
          <a:r>
            <a:rPr lang="en-US" smtClean="0"/>
            <a:t>Third-Party Submissions</a:t>
          </a:r>
          <a:endParaRPr lang="en-US"/>
        </a:p>
      </dgm:t>
    </dgm:pt>
    <dgm:pt modelId="{DDFB1E22-4534-47E5-90BF-29FA240D0C63}" type="parTrans" cxnId="{123C3733-0D10-4AD1-A43F-5950F50B2B3C}">
      <dgm:prSet/>
      <dgm:spPr/>
      <dgm:t>
        <a:bodyPr/>
        <a:lstStyle/>
        <a:p>
          <a:endParaRPr lang="en-US"/>
        </a:p>
      </dgm:t>
    </dgm:pt>
    <dgm:pt modelId="{0C43AFA6-36E6-4C92-9BB9-CD058FA2BDB1}" type="sibTrans" cxnId="{123C3733-0D10-4AD1-A43F-5950F50B2B3C}">
      <dgm:prSet/>
      <dgm:spPr/>
      <dgm:t>
        <a:bodyPr/>
        <a:lstStyle/>
        <a:p>
          <a:endParaRPr lang="en-US"/>
        </a:p>
      </dgm:t>
    </dgm:pt>
    <dgm:pt modelId="{E54048A7-CEB4-4931-BA3A-DA9365DB5C43}">
      <dgm:prSet/>
      <dgm:spPr/>
      <dgm:t>
        <a:bodyPr/>
        <a:lstStyle/>
        <a:p>
          <a:pPr rtl="0"/>
          <a:r>
            <a:rPr lang="en-US" i="1" smtClean="0"/>
            <a:t>Inter Partes</a:t>
          </a:r>
          <a:r>
            <a:rPr lang="en-US" smtClean="0"/>
            <a:t> Disputes</a:t>
          </a:r>
          <a:endParaRPr lang="en-US"/>
        </a:p>
      </dgm:t>
    </dgm:pt>
    <dgm:pt modelId="{E5C84E05-5041-4BA9-92B6-C4D1831E2B18}" type="parTrans" cxnId="{BD6DE05A-DB9D-4E96-8227-293A59DE1908}">
      <dgm:prSet/>
      <dgm:spPr/>
      <dgm:t>
        <a:bodyPr/>
        <a:lstStyle/>
        <a:p>
          <a:endParaRPr lang="en-US"/>
        </a:p>
      </dgm:t>
    </dgm:pt>
    <dgm:pt modelId="{8AE9323F-FF38-4FFE-9EF7-7692B5250D8A}" type="sibTrans" cxnId="{BD6DE05A-DB9D-4E96-8227-293A59DE1908}">
      <dgm:prSet/>
      <dgm:spPr/>
      <dgm:t>
        <a:bodyPr/>
        <a:lstStyle/>
        <a:p>
          <a:endParaRPr lang="en-US"/>
        </a:p>
      </dgm:t>
    </dgm:pt>
    <dgm:pt modelId="{422254D8-11F2-4AC4-889C-7ECAB1038052}" type="pres">
      <dgm:prSet presAssocID="{6A042BDD-A92B-4BB9-825A-DB14B09EB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5D6E6-F20B-4264-BA58-28A55FB5708E}" type="pres">
      <dgm:prSet presAssocID="{AB3182E6-460F-49FA-9674-350C5F84578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B61AF-F48F-4683-97DB-6841BD13657C}" type="pres">
      <dgm:prSet presAssocID="{ECA851D0-FABA-4CA5-845A-37C9B236D5E6}" presName="spacer" presStyleCnt="0"/>
      <dgm:spPr/>
    </dgm:pt>
    <dgm:pt modelId="{4ACF913D-E513-480C-8CAC-70EE79D84A7E}" type="pres">
      <dgm:prSet presAssocID="{F0FAA5C4-B4B9-47D1-B4A9-977B4A771E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688BB-6C2E-4C69-AFC8-F0D61132E091}" type="pres">
      <dgm:prSet presAssocID="{0C43AFA6-36E6-4C92-9BB9-CD058FA2BDB1}" presName="spacer" presStyleCnt="0"/>
      <dgm:spPr/>
    </dgm:pt>
    <dgm:pt modelId="{6EEC9105-26FD-466A-9CA1-CF0E0F62DE8A}" type="pres">
      <dgm:prSet presAssocID="{E54048A7-CEB4-4931-BA3A-DA9365DB5C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3C3733-0D10-4AD1-A43F-5950F50B2B3C}" srcId="{6A042BDD-A92B-4BB9-825A-DB14B09EB383}" destId="{F0FAA5C4-B4B9-47D1-B4A9-977B4A771E38}" srcOrd="1" destOrd="0" parTransId="{DDFB1E22-4534-47E5-90BF-29FA240D0C63}" sibTransId="{0C43AFA6-36E6-4C92-9BB9-CD058FA2BDB1}"/>
    <dgm:cxn modelId="{E70CDAB9-640A-4E11-888A-B53854BF96CA}" type="presOf" srcId="{6A042BDD-A92B-4BB9-825A-DB14B09EB383}" destId="{422254D8-11F2-4AC4-889C-7ECAB1038052}" srcOrd="0" destOrd="0" presId="urn:microsoft.com/office/officeart/2005/8/layout/vList2"/>
    <dgm:cxn modelId="{90B193E9-0648-407E-A8F7-9B44B7E906D5}" type="presOf" srcId="{F0FAA5C4-B4B9-47D1-B4A9-977B4A771E38}" destId="{4ACF913D-E513-480C-8CAC-70EE79D84A7E}" srcOrd="0" destOrd="0" presId="urn:microsoft.com/office/officeart/2005/8/layout/vList2"/>
    <dgm:cxn modelId="{D7AB664A-D2BB-44F2-8A8E-2E36A42728CE}" type="presOf" srcId="{AB3182E6-460F-49FA-9674-350C5F84578A}" destId="{9AF5D6E6-F20B-4264-BA58-28A55FB5708E}" srcOrd="0" destOrd="0" presId="urn:microsoft.com/office/officeart/2005/8/layout/vList2"/>
    <dgm:cxn modelId="{BD6DE05A-DB9D-4E96-8227-293A59DE1908}" srcId="{6A042BDD-A92B-4BB9-825A-DB14B09EB383}" destId="{E54048A7-CEB4-4931-BA3A-DA9365DB5C43}" srcOrd="2" destOrd="0" parTransId="{E5C84E05-5041-4BA9-92B6-C4D1831E2B18}" sibTransId="{8AE9323F-FF38-4FFE-9EF7-7692B5250D8A}"/>
    <dgm:cxn modelId="{6EEB35C0-37A6-448C-A0D5-60E439CC8C94}" type="presOf" srcId="{E54048A7-CEB4-4931-BA3A-DA9365DB5C43}" destId="{6EEC9105-26FD-466A-9CA1-CF0E0F62DE8A}" srcOrd="0" destOrd="0" presId="urn:microsoft.com/office/officeart/2005/8/layout/vList2"/>
    <dgm:cxn modelId="{F66B113A-A563-4A27-8A8C-E0E2C4386635}" srcId="{6A042BDD-A92B-4BB9-825A-DB14B09EB383}" destId="{AB3182E6-460F-49FA-9674-350C5F84578A}" srcOrd="0" destOrd="0" parTransId="{74580B03-2E70-4D17-B85B-9EAE796CF574}" sibTransId="{ECA851D0-FABA-4CA5-845A-37C9B236D5E6}"/>
    <dgm:cxn modelId="{7B867BF1-E1F3-4CE2-911B-ACD7126483C5}" type="presParOf" srcId="{422254D8-11F2-4AC4-889C-7ECAB1038052}" destId="{9AF5D6E6-F20B-4264-BA58-28A55FB5708E}" srcOrd="0" destOrd="0" presId="urn:microsoft.com/office/officeart/2005/8/layout/vList2"/>
    <dgm:cxn modelId="{4525204A-2B9E-426F-96E1-AB62777A8AB2}" type="presParOf" srcId="{422254D8-11F2-4AC4-889C-7ECAB1038052}" destId="{208B61AF-F48F-4683-97DB-6841BD13657C}" srcOrd="1" destOrd="0" presId="urn:microsoft.com/office/officeart/2005/8/layout/vList2"/>
    <dgm:cxn modelId="{E6AF8889-472C-4CD3-A85A-4A3EF3E23B8B}" type="presParOf" srcId="{422254D8-11F2-4AC4-889C-7ECAB1038052}" destId="{4ACF913D-E513-480C-8CAC-70EE79D84A7E}" srcOrd="2" destOrd="0" presId="urn:microsoft.com/office/officeart/2005/8/layout/vList2"/>
    <dgm:cxn modelId="{51B52E13-79B7-4815-88F2-DC2F9357BB6B}" type="presParOf" srcId="{422254D8-11F2-4AC4-889C-7ECAB1038052}" destId="{3CB688BB-6C2E-4C69-AFC8-F0D61132E091}" srcOrd="3" destOrd="0" presId="urn:microsoft.com/office/officeart/2005/8/layout/vList2"/>
    <dgm:cxn modelId="{68049AFA-0D8E-456B-8D44-E7F9B0272385}" type="presParOf" srcId="{422254D8-11F2-4AC4-889C-7ECAB1038052}" destId="{6EEC9105-26FD-466A-9CA1-CF0E0F62DE8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87FFA0-179B-4DCA-BFEB-4BC92DFC5B18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9689B7-DE10-4DA8-BFC9-F46C7F24E5C8}">
      <dgm:prSet/>
      <dgm:spPr/>
      <dgm:t>
        <a:bodyPr/>
        <a:lstStyle/>
        <a:p>
          <a:pPr rtl="0"/>
          <a:r>
            <a:rPr lang="en-US" dirty="0" smtClean="0"/>
            <a:t>U.S. Supreme Court - grants review of 2 cases troll-related cases:</a:t>
          </a:r>
          <a:endParaRPr lang="en-US" dirty="0"/>
        </a:p>
      </dgm:t>
    </dgm:pt>
    <dgm:pt modelId="{F7764B55-5217-41F8-8E1A-3284DA207E31}" type="parTrans" cxnId="{7789ABB0-E350-416E-A770-7798B72AF59E}">
      <dgm:prSet/>
      <dgm:spPr/>
      <dgm:t>
        <a:bodyPr/>
        <a:lstStyle/>
        <a:p>
          <a:endParaRPr lang="en-US"/>
        </a:p>
      </dgm:t>
    </dgm:pt>
    <dgm:pt modelId="{712310BD-3954-4436-BDF9-AA631F58692D}" type="sibTrans" cxnId="{7789ABB0-E350-416E-A770-7798B72AF59E}">
      <dgm:prSet/>
      <dgm:spPr/>
      <dgm:t>
        <a:bodyPr/>
        <a:lstStyle/>
        <a:p>
          <a:endParaRPr lang="en-US"/>
        </a:p>
      </dgm:t>
    </dgm:pt>
    <dgm:pt modelId="{4F699F69-EA37-4CDD-8A29-1024406F61F3}">
      <dgm:prSet custT="1"/>
      <dgm:spPr/>
      <dgm:t>
        <a:bodyPr/>
        <a:lstStyle/>
        <a:p>
          <a:pPr rtl="0"/>
          <a:r>
            <a:rPr lang="en-US" sz="1800" i="1" dirty="0" smtClean="0"/>
            <a:t>Icon Health &amp; Fitness, Inc. v. Octane Fitness, LLC</a:t>
          </a:r>
          <a:endParaRPr lang="en-US" sz="1800" dirty="0"/>
        </a:p>
      </dgm:t>
    </dgm:pt>
    <dgm:pt modelId="{AF36233B-D095-488D-AC03-0BBF6496D5F6}" type="parTrans" cxnId="{7E7EC720-E6BE-4EE7-B801-13930BAE1FE8}">
      <dgm:prSet/>
      <dgm:spPr/>
      <dgm:t>
        <a:bodyPr/>
        <a:lstStyle/>
        <a:p>
          <a:endParaRPr lang="en-US"/>
        </a:p>
      </dgm:t>
    </dgm:pt>
    <dgm:pt modelId="{91E344F3-0EFB-4C80-BA29-11834B07F940}" type="sibTrans" cxnId="{7E7EC720-E6BE-4EE7-B801-13930BAE1FE8}">
      <dgm:prSet/>
      <dgm:spPr/>
      <dgm:t>
        <a:bodyPr/>
        <a:lstStyle/>
        <a:p>
          <a:endParaRPr lang="en-US"/>
        </a:p>
      </dgm:t>
    </dgm:pt>
    <dgm:pt modelId="{99154D7C-09F2-4CC1-9348-CF6153B6F7D6}">
      <dgm:prSet custT="1"/>
      <dgm:spPr/>
      <dgm:t>
        <a:bodyPr/>
        <a:lstStyle/>
        <a:p>
          <a:pPr rtl="0"/>
          <a:r>
            <a:rPr lang="en-US" sz="1800" i="1" dirty="0" smtClean="0"/>
            <a:t>Highmark, Inc. v. </a:t>
          </a:r>
          <a:r>
            <a:rPr lang="en-US" sz="1800" i="1" dirty="0" err="1" smtClean="0"/>
            <a:t>Allcare</a:t>
          </a:r>
          <a:r>
            <a:rPr lang="en-US" sz="1800" i="1" dirty="0" smtClean="0"/>
            <a:t> Health Management Sys., </a:t>
          </a:r>
          <a:r>
            <a:rPr lang="en-US" sz="1800" i="1" smtClean="0"/>
            <a:t>Inc.</a:t>
          </a:r>
          <a:endParaRPr lang="en-US" sz="1800" dirty="0"/>
        </a:p>
      </dgm:t>
    </dgm:pt>
    <dgm:pt modelId="{E27D57E3-D053-4A27-9597-97CDAE5753CC}" type="parTrans" cxnId="{CFEFF2F8-A6EB-4F74-B764-8EFC588E4FA6}">
      <dgm:prSet/>
      <dgm:spPr/>
      <dgm:t>
        <a:bodyPr/>
        <a:lstStyle/>
        <a:p>
          <a:endParaRPr lang="en-US"/>
        </a:p>
      </dgm:t>
    </dgm:pt>
    <dgm:pt modelId="{8D18B7B7-DB62-4EAA-A34C-48CC6AAA4A0E}" type="sibTrans" cxnId="{CFEFF2F8-A6EB-4F74-B764-8EFC588E4FA6}">
      <dgm:prSet/>
      <dgm:spPr/>
      <dgm:t>
        <a:bodyPr/>
        <a:lstStyle/>
        <a:p>
          <a:endParaRPr lang="en-US"/>
        </a:p>
      </dgm:t>
    </dgm:pt>
    <dgm:pt modelId="{0E7EE847-9D4B-42D7-BE79-05FC34D63768}">
      <dgm:prSet/>
      <dgm:spPr/>
      <dgm:t>
        <a:bodyPr/>
        <a:lstStyle/>
        <a:p>
          <a:pPr rtl="0"/>
          <a:r>
            <a:rPr lang="en-US" dirty="0" smtClean="0"/>
            <a:t>Federal Circuit Court of Appeals - </a:t>
          </a:r>
          <a:r>
            <a:rPr lang="en-US" i="1" dirty="0" smtClean="0"/>
            <a:t>Eon-Net LP v. Flagstar Bancorp</a:t>
          </a:r>
          <a:endParaRPr lang="en-US" dirty="0"/>
        </a:p>
      </dgm:t>
    </dgm:pt>
    <dgm:pt modelId="{D3401774-03C7-49FE-91FA-5908086D8E1C}" type="parTrans" cxnId="{B61BE5D8-73E1-4DCA-94C9-E59C96AF6F07}">
      <dgm:prSet/>
      <dgm:spPr/>
      <dgm:t>
        <a:bodyPr/>
        <a:lstStyle/>
        <a:p>
          <a:endParaRPr lang="en-US"/>
        </a:p>
      </dgm:t>
    </dgm:pt>
    <dgm:pt modelId="{6F80E9B7-CCF2-4A0D-B693-C1FEB6B59073}" type="sibTrans" cxnId="{B61BE5D8-73E1-4DCA-94C9-E59C96AF6F07}">
      <dgm:prSet/>
      <dgm:spPr/>
      <dgm:t>
        <a:bodyPr/>
        <a:lstStyle/>
        <a:p>
          <a:endParaRPr lang="en-US"/>
        </a:p>
      </dgm:t>
    </dgm:pt>
    <dgm:pt modelId="{0CE4A330-DEB6-4AAC-86A8-7DFE15144E0B}">
      <dgm:prSet custT="1"/>
      <dgm:spPr/>
      <dgm:t>
        <a:bodyPr/>
        <a:lstStyle/>
        <a:p>
          <a:pPr rtl="0"/>
          <a:r>
            <a:rPr lang="en-US" sz="1600" dirty="0" smtClean="0"/>
            <a:t>Confirms $600K sanction against Eon-Net for filing an “objectively baseless infringement action” in bad faith.</a:t>
          </a:r>
          <a:endParaRPr lang="en-US" sz="1600" dirty="0"/>
        </a:p>
      </dgm:t>
    </dgm:pt>
    <dgm:pt modelId="{E31A300D-BE2D-4D1A-9E0A-A1E1687B7EA0}" type="parTrans" cxnId="{230231A3-B56A-4C32-8E1C-69D0D20AFF9E}">
      <dgm:prSet/>
      <dgm:spPr/>
      <dgm:t>
        <a:bodyPr/>
        <a:lstStyle/>
        <a:p>
          <a:endParaRPr lang="en-US"/>
        </a:p>
      </dgm:t>
    </dgm:pt>
    <dgm:pt modelId="{E81B8026-BCFE-4771-9DE4-2AD8CB7A9130}" type="sibTrans" cxnId="{230231A3-B56A-4C32-8E1C-69D0D20AFF9E}">
      <dgm:prSet/>
      <dgm:spPr/>
      <dgm:t>
        <a:bodyPr/>
        <a:lstStyle/>
        <a:p>
          <a:endParaRPr lang="en-US"/>
        </a:p>
      </dgm:t>
    </dgm:pt>
    <dgm:pt modelId="{38844A27-5809-4C95-84C8-3080BFCDDC71}">
      <dgm:prSet custT="1"/>
      <dgm:spPr/>
      <dgm:t>
        <a:bodyPr/>
        <a:lstStyle/>
        <a:p>
          <a:pPr rtl="0"/>
          <a:r>
            <a:rPr lang="en-US" sz="1300" dirty="0" smtClean="0"/>
            <a:t>Actions tantamount to extortion where nearly identical complaints filed against many defendants and followed by “nuisance value” settlement demand letters.</a:t>
          </a:r>
          <a:endParaRPr lang="en-US" sz="1300" dirty="0"/>
        </a:p>
      </dgm:t>
    </dgm:pt>
    <dgm:pt modelId="{9933D9C3-B7D0-4F71-8F12-0785C1132650}" type="parTrans" cxnId="{60A935F8-35A0-40D5-8C39-BE119485D365}">
      <dgm:prSet/>
      <dgm:spPr/>
      <dgm:t>
        <a:bodyPr/>
        <a:lstStyle/>
        <a:p>
          <a:endParaRPr lang="en-US"/>
        </a:p>
      </dgm:t>
    </dgm:pt>
    <dgm:pt modelId="{72725ACE-6FAB-43A7-8C79-CF4AA2F952C0}" type="sibTrans" cxnId="{60A935F8-35A0-40D5-8C39-BE119485D365}">
      <dgm:prSet/>
      <dgm:spPr/>
      <dgm:t>
        <a:bodyPr/>
        <a:lstStyle/>
        <a:p>
          <a:endParaRPr lang="en-US"/>
        </a:p>
      </dgm:t>
    </dgm:pt>
    <dgm:pt modelId="{CE6C2E4E-E266-4A31-B7D6-1EAA9CA46CDF}" type="pres">
      <dgm:prSet presAssocID="{B587FFA0-179B-4DCA-BFEB-4BC92DFC5B1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3210E7-58E6-4598-868C-219A872C8269}" type="pres">
      <dgm:prSet presAssocID="{369689B7-DE10-4DA8-BFC9-F46C7F24E5C8}" presName="horFlow" presStyleCnt="0"/>
      <dgm:spPr/>
    </dgm:pt>
    <dgm:pt modelId="{F1B67BC6-5A8C-410B-A612-306BBDAEACED}" type="pres">
      <dgm:prSet presAssocID="{369689B7-DE10-4DA8-BFC9-F46C7F24E5C8}" presName="bigChev" presStyleLbl="node1" presStyleIdx="0" presStyleCnt="2"/>
      <dgm:spPr/>
      <dgm:t>
        <a:bodyPr/>
        <a:lstStyle/>
        <a:p>
          <a:endParaRPr lang="en-US"/>
        </a:p>
      </dgm:t>
    </dgm:pt>
    <dgm:pt modelId="{73360C4B-6837-4491-8076-B1C7D17A1DB3}" type="pres">
      <dgm:prSet presAssocID="{AF36233B-D095-488D-AC03-0BBF6496D5F6}" presName="parTrans" presStyleCnt="0"/>
      <dgm:spPr/>
    </dgm:pt>
    <dgm:pt modelId="{979E765C-31D4-42EB-B320-94CBBB09778A}" type="pres">
      <dgm:prSet presAssocID="{4F699F69-EA37-4CDD-8A29-1024406F61F3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183A5-CFA9-439B-A941-61D6D1F5C347}" type="pres">
      <dgm:prSet presAssocID="{91E344F3-0EFB-4C80-BA29-11834B07F940}" presName="sibTrans" presStyleCnt="0"/>
      <dgm:spPr/>
    </dgm:pt>
    <dgm:pt modelId="{CA5A5845-BA59-4F5A-94F3-AAB2260EFCEE}" type="pres">
      <dgm:prSet presAssocID="{99154D7C-09F2-4CC1-9348-CF6153B6F7D6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33B72-C60E-45F7-86DC-83425A0B9741}" type="pres">
      <dgm:prSet presAssocID="{369689B7-DE10-4DA8-BFC9-F46C7F24E5C8}" presName="vSp" presStyleCnt="0"/>
      <dgm:spPr/>
    </dgm:pt>
    <dgm:pt modelId="{ABD72DF8-79BB-44A6-8952-38DFE13D72C3}" type="pres">
      <dgm:prSet presAssocID="{0E7EE847-9D4B-42D7-BE79-05FC34D63768}" presName="horFlow" presStyleCnt="0"/>
      <dgm:spPr/>
    </dgm:pt>
    <dgm:pt modelId="{95EB03B2-0775-406A-B670-0CE261358039}" type="pres">
      <dgm:prSet presAssocID="{0E7EE847-9D4B-42D7-BE79-05FC34D63768}" presName="bigChev" presStyleLbl="node1" presStyleIdx="1" presStyleCnt="2"/>
      <dgm:spPr/>
      <dgm:t>
        <a:bodyPr/>
        <a:lstStyle/>
        <a:p>
          <a:endParaRPr lang="en-US"/>
        </a:p>
      </dgm:t>
    </dgm:pt>
    <dgm:pt modelId="{5B692189-80D4-44F7-ADE6-22B5FFF5B082}" type="pres">
      <dgm:prSet presAssocID="{E31A300D-BE2D-4D1A-9E0A-A1E1687B7EA0}" presName="parTrans" presStyleCnt="0"/>
      <dgm:spPr/>
    </dgm:pt>
    <dgm:pt modelId="{892C3CD9-1128-403E-A143-7DAF4CD1DC58}" type="pres">
      <dgm:prSet presAssocID="{0CE4A330-DEB6-4AAC-86A8-7DFE15144E0B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A9269-6CD6-45D6-AA22-43302728A7EC}" type="pres">
      <dgm:prSet presAssocID="{E81B8026-BCFE-4771-9DE4-2AD8CB7A9130}" presName="sibTrans" presStyleCnt="0"/>
      <dgm:spPr/>
    </dgm:pt>
    <dgm:pt modelId="{2D398140-7502-4ECD-91DF-20AD999C7AEE}" type="pres">
      <dgm:prSet presAssocID="{38844A27-5809-4C95-84C8-3080BFCDDC71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BE5D8-73E1-4DCA-94C9-E59C96AF6F07}" srcId="{B587FFA0-179B-4DCA-BFEB-4BC92DFC5B18}" destId="{0E7EE847-9D4B-42D7-BE79-05FC34D63768}" srcOrd="1" destOrd="0" parTransId="{D3401774-03C7-49FE-91FA-5908086D8E1C}" sibTransId="{6F80E9B7-CCF2-4A0D-B693-C1FEB6B59073}"/>
    <dgm:cxn modelId="{60A935F8-35A0-40D5-8C39-BE119485D365}" srcId="{0E7EE847-9D4B-42D7-BE79-05FC34D63768}" destId="{38844A27-5809-4C95-84C8-3080BFCDDC71}" srcOrd="1" destOrd="0" parTransId="{9933D9C3-B7D0-4F71-8F12-0785C1132650}" sibTransId="{72725ACE-6FAB-43A7-8C79-CF4AA2F952C0}"/>
    <dgm:cxn modelId="{FE9D1FE2-3B2A-4E89-9200-A9EE2C4E4F24}" type="presOf" srcId="{4F699F69-EA37-4CDD-8A29-1024406F61F3}" destId="{979E765C-31D4-42EB-B320-94CBBB09778A}" srcOrd="0" destOrd="0" presId="urn:microsoft.com/office/officeart/2005/8/layout/lProcess3"/>
    <dgm:cxn modelId="{230231A3-B56A-4C32-8E1C-69D0D20AFF9E}" srcId="{0E7EE847-9D4B-42D7-BE79-05FC34D63768}" destId="{0CE4A330-DEB6-4AAC-86A8-7DFE15144E0B}" srcOrd="0" destOrd="0" parTransId="{E31A300D-BE2D-4D1A-9E0A-A1E1687B7EA0}" sibTransId="{E81B8026-BCFE-4771-9DE4-2AD8CB7A9130}"/>
    <dgm:cxn modelId="{E65D5B18-4A4B-490C-B5C4-329945158ADB}" type="presOf" srcId="{38844A27-5809-4C95-84C8-3080BFCDDC71}" destId="{2D398140-7502-4ECD-91DF-20AD999C7AEE}" srcOrd="0" destOrd="0" presId="urn:microsoft.com/office/officeart/2005/8/layout/lProcess3"/>
    <dgm:cxn modelId="{CFEFF2F8-A6EB-4F74-B764-8EFC588E4FA6}" srcId="{369689B7-DE10-4DA8-BFC9-F46C7F24E5C8}" destId="{99154D7C-09F2-4CC1-9348-CF6153B6F7D6}" srcOrd="1" destOrd="0" parTransId="{E27D57E3-D053-4A27-9597-97CDAE5753CC}" sibTransId="{8D18B7B7-DB62-4EAA-A34C-48CC6AAA4A0E}"/>
    <dgm:cxn modelId="{256DE114-8EFC-4734-A123-EE63991C5AD8}" type="presOf" srcId="{0E7EE847-9D4B-42D7-BE79-05FC34D63768}" destId="{95EB03B2-0775-406A-B670-0CE261358039}" srcOrd="0" destOrd="0" presId="urn:microsoft.com/office/officeart/2005/8/layout/lProcess3"/>
    <dgm:cxn modelId="{B8259183-43BE-4615-B843-43DF76338B57}" type="presOf" srcId="{369689B7-DE10-4DA8-BFC9-F46C7F24E5C8}" destId="{F1B67BC6-5A8C-410B-A612-306BBDAEACED}" srcOrd="0" destOrd="0" presId="urn:microsoft.com/office/officeart/2005/8/layout/lProcess3"/>
    <dgm:cxn modelId="{78FA00C6-2403-40F5-B8CD-9A781418F61C}" type="presOf" srcId="{B587FFA0-179B-4DCA-BFEB-4BC92DFC5B18}" destId="{CE6C2E4E-E266-4A31-B7D6-1EAA9CA46CDF}" srcOrd="0" destOrd="0" presId="urn:microsoft.com/office/officeart/2005/8/layout/lProcess3"/>
    <dgm:cxn modelId="{CA493CE1-FB36-4864-BDEA-F8BFFE10B5FA}" type="presOf" srcId="{99154D7C-09F2-4CC1-9348-CF6153B6F7D6}" destId="{CA5A5845-BA59-4F5A-94F3-AAB2260EFCEE}" srcOrd="0" destOrd="0" presId="urn:microsoft.com/office/officeart/2005/8/layout/lProcess3"/>
    <dgm:cxn modelId="{7789ABB0-E350-416E-A770-7798B72AF59E}" srcId="{B587FFA0-179B-4DCA-BFEB-4BC92DFC5B18}" destId="{369689B7-DE10-4DA8-BFC9-F46C7F24E5C8}" srcOrd="0" destOrd="0" parTransId="{F7764B55-5217-41F8-8E1A-3284DA207E31}" sibTransId="{712310BD-3954-4436-BDF9-AA631F58692D}"/>
    <dgm:cxn modelId="{7E7EC720-E6BE-4EE7-B801-13930BAE1FE8}" srcId="{369689B7-DE10-4DA8-BFC9-F46C7F24E5C8}" destId="{4F699F69-EA37-4CDD-8A29-1024406F61F3}" srcOrd="0" destOrd="0" parTransId="{AF36233B-D095-488D-AC03-0BBF6496D5F6}" sibTransId="{91E344F3-0EFB-4C80-BA29-11834B07F940}"/>
    <dgm:cxn modelId="{F5A9BC97-3B45-4843-932B-08252803D5B4}" type="presOf" srcId="{0CE4A330-DEB6-4AAC-86A8-7DFE15144E0B}" destId="{892C3CD9-1128-403E-A143-7DAF4CD1DC58}" srcOrd="0" destOrd="0" presId="urn:microsoft.com/office/officeart/2005/8/layout/lProcess3"/>
    <dgm:cxn modelId="{4A16CB55-4434-4F64-AC6A-6DDDDCC35984}" type="presParOf" srcId="{CE6C2E4E-E266-4A31-B7D6-1EAA9CA46CDF}" destId="{593210E7-58E6-4598-868C-219A872C8269}" srcOrd="0" destOrd="0" presId="urn:microsoft.com/office/officeart/2005/8/layout/lProcess3"/>
    <dgm:cxn modelId="{4AB895BE-81F4-4C9C-88DD-52EB136901A4}" type="presParOf" srcId="{593210E7-58E6-4598-868C-219A872C8269}" destId="{F1B67BC6-5A8C-410B-A612-306BBDAEACED}" srcOrd="0" destOrd="0" presId="urn:microsoft.com/office/officeart/2005/8/layout/lProcess3"/>
    <dgm:cxn modelId="{D727E5F1-A9E5-4C6A-B4DF-B9CD65E6BB8F}" type="presParOf" srcId="{593210E7-58E6-4598-868C-219A872C8269}" destId="{73360C4B-6837-4491-8076-B1C7D17A1DB3}" srcOrd="1" destOrd="0" presId="urn:microsoft.com/office/officeart/2005/8/layout/lProcess3"/>
    <dgm:cxn modelId="{D95CFD31-49FF-4324-901E-9E239B0A182C}" type="presParOf" srcId="{593210E7-58E6-4598-868C-219A872C8269}" destId="{979E765C-31D4-42EB-B320-94CBBB09778A}" srcOrd="2" destOrd="0" presId="urn:microsoft.com/office/officeart/2005/8/layout/lProcess3"/>
    <dgm:cxn modelId="{AE044457-687F-4BAF-9AF2-5F7EE658A1C8}" type="presParOf" srcId="{593210E7-58E6-4598-868C-219A872C8269}" destId="{E7F183A5-CFA9-439B-A941-61D6D1F5C347}" srcOrd="3" destOrd="0" presId="urn:microsoft.com/office/officeart/2005/8/layout/lProcess3"/>
    <dgm:cxn modelId="{B40B9054-460F-406F-A6F9-86018ED54427}" type="presParOf" srcId="{593210E7-58E6-4598-868C-219A872C8269}" destId="{CA5A5845-BA59-4F5A-94F3-AAB2260EFCEE}" srcOrd="4" destOrd="0" presId="urn:microsoft.com/office/officeart/2005/8/layout/lProcess3"/>
    <dgm:cxn modelId="{014DD035-F917-4903-91B5-DFD730A7AE32}" type="presParOf" srcId="{CE6C2E4E-E266-4A31-B7D6-1EAA9CA46CDF}" destId="{48C33B72-C60E-45F7-86DC-83425A0B9741}" srcOrd="1" destOrd="0" presId="urn:microsoft.com/office/officeart/2005/8/layout/lProcess3"/>
    <dgm:cxn modelId="{D3B3499C-B41E-4522-9F30-71B08C4D288F}" type="presParOf" srcId="{CE6C2E4E-E266-4A31-B7D6-1EAA9CA46CDF}" destId="{ABD72DF8-79BB-44A6-8952-38DFE13D72C3}" srcOrd="2" destOrd="0" presId="urn:microsoft.com/office/officeart/2005/8/layout/lProcess3"/>
    <dgm:cxn modelId="{C9C6406C-5F23-41C7-8044-2F049CB5C984}" type="presParOf" srcId="{ABD72DF8-79BB-44A6-8952-38DFE13D72C3}" destId="{95EB03B2-0775-406A-B670-0CE261358039}" srcOrd="0" destOrd="0" presId="urn:microsoft.com/office/officeart/2005/8/layout/lProcess3"/>
    <dgm:cxn modelId="{CAF59547-A055-4029-AF57-16F76C22E657}" type="presParOf" srcId="{ABD72DF8-79BB-44A6-8952-38DFE13D72C3}" destId="{5B692189-80D4-44F7-ADE6-22B5FFF5B082}" srcOrd="1" destOrd="0" presId="urn:microsoft.com/office/officeart/2005/8/layout/lProcess3"/>
    <dgm:cxn modelId="{19FC79C7-E1F3-4009-A1FB-F836A49D13E2}" type="presParOf" srcId="{ABD72DF8-79BB-44A6-8952-38DFE13D72C3}" destId="{892C3CD9-1128-403E-A143-7DAF4CD1DC58}" srcOrd="2" destOrd="0" presId="urn:microsoft.com/office/officeart/2005/8/layout/lProcess3"/>
    <dgm:cxn modelId="{D7D67CD8-7351-469C-A3DE-83D5A6D4CB23}" type="presParOf" srcId="{ABD72DF8-79BB-44A6-8952-38DFE13D72C3}" destId="{C63A9269-6CD6-45D6-AA22-43302728A7EC}" srcOrd="3" destOrd="0" presId="urn:microsoft.com/office/officeart/2005/8/layout/lProcess3"/>
    <dgm:cxn modelId="{B4353540-43EC-4BCD-AA21-16DF200CD8BC}" type="presParOf" srcId="{ABD72DF8-79BB-44A6-8952-38DFE13D72C3}" destId="{2D398140-7502-4ECD-91DF-20AD999C7AE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215858-0E78-490B-A71F-DE0072199154}" type="doc">
      <dgm:prSet loTypeId="urn:microsoft.com/office/officeart/2005/8/layout/hProcess11" loCatId="process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en-US"/>
        </a:p>
      </dgm:t>
    </dgm:pt>
    <dgm:pt modelId="{5D63AC5B-288B-481D-B114-D6CD7F0DC084}">
      <dgm:prSet/>
      <dgm:spPr/>
      <dgm:t>
        <a:bodyPr/>
        <a:lstStyle/>
        <a:p>
          <a:pPr rtl="0"/>
          <a:r>
            <a:rPr lang="en-US" smtClean="0"/>
            <a:t>Vermont AG</a:t>
          </a:r>
          <a:endParaRPr lang="en-US"/>
        </a:p>
      </dgm:t>
    </dgm:pt>
    <dgm:pt modelId="{508350F6-315B-4691-877F-CC8555067509}" type="parTrans" cxnId="{B4B3D7AE-9126-491A-8A84-36949452914B}">
      <dgm:prSet/>
      <dgm:spPr/>
      <dgm:t>
        <a:bodyPr/>
        <a:lstStyle/>
        <a:p>
          <a:endParaRPr lang="en-US"/>
        </a:p>
      </dgm:t>
    </dgm:pt>
    <dgm:pt modelId="{565CCE72-88E4-4374-A24E-13A946AFE6D4}" type="sibTrans" cxnId="{B4B3D7AE-9126-491A-8A84-36949452914B}">
      <dgm:prSet/>
      <dgm:spPr/>
      <dgm:t>
        <a:bodyPr/>
        <a:lstStyle/>
        <a:p>
          <a:endParaRPr lang="en-US"/>
        </a:p>
      </dgm:t>
    </dgm:pt>
    <dgm:pt modelId="{3B193AEB-803C-4CC4-A298-3A7309F5FE51}">
      <dgm:prSet/>
      <dgm:spPr/>
      <dgm:t>
        <a:bodyPr/>
        <a:lstStyle/>
        <a:p>
          <a:pPr rtl="0"/>
          <a:r>
            <a:rPr lang="en-US" smtClean="0"/>
            <a:t>Vermont Legislation</a:t>
          </a:r>
          <a:endParaRPr lang="en-US"/>
        </a:p>
      </dgm:t>
    </dgm:pt>
    <dgm:pt modelId="{611D18F9-B00E-48A6-9F50-F4CA7C67F5B3}" type="parTrans" cxnId="{A61E55DC-CF73-4738-9F3A-866B561990B4}">
      <dgm:prSet/>
      <dgm:spPr/>
      <dgm:t>
        <a:bodyPr/>
        <a:lstStyle/>
        <a:p>
          <a:endParaRPr lang="en-US"/>
        </a:p>
      </dgm:t>
    </dgm:pt>
    <dgm:pt modelId="{90A42EB3-D0CC-4CFF-9C4C-50E04E2A0202}" type="sibTrans" cxnId="{A61E55DC-CF73-4738-9F3A-866B561990B4}">
      <dgm:prSet/>
      <dgm:spPr/>
      <dgm:t>
        <a:bodyPr/>
        <a:lstStyle/>
        <a:p>
          <a:endParaRPr lang="en-US"/>
        </a:p>
      </dgm:t>
    </dgm:pt>
    <dgm:pt modelId="{89BBAB78-57A3-4BED-8862-0643F0F05AA6}">
      <dgm:prSet/>
      <dgm:spPr/>
      <dgm:t>
        <a:bodyPr/>
        <a:lstStyle/>
        <a:p>
          <a:pPr rtl="0"/>
          <a:r>
            <a:rPr lang="en-US" smtClean="0"/>
            <a:t>Minnesota</a:t>
          </a:r>
          <a:endParaRPr lang="en-US"/>
        </a:p>
      </dgm:t>
    </dgm:pt>
    <dgm:pt modelId="{952C0BFE-5AE5-49BF-BFDE-D808E3953D03}" type="parTrans" cxnId="{0D8624E1-7FCF-407A-883E-2FD986646785}">
      <dgm:prSet/>
      <dgm:spPr/>
      <dgm:t>
        <a:bodyPr/>
        <a:lstStyle/>
        <a:p>
          <a:endParaRPr lang="en-US"/>
        </a:p>
      </dgm:t>
    </dgm:pt>
    <dgm:pt modelId="{841A3DAE-4C7F-4B2E-9C47-3EC45DA92269}" type="sibTrans" cxnId="{0D8624E1-7FCF-407A-883E-2FD986646785}">
      <dgm:prSet/>
      <dgm:spPr/>
      <dgm:t>
        <a:bodyPr/>
        <a:lstStyle/>
        <a:p>
          <a:endParaRPr lang="en-US"/>
        </a:p>
      </dgm:t>
    </dgm:pt>
    <dgm:pt modelId="{43524F34-0F3E-4642-8CA9-1E94BC9394DD}">
      <dgm:prSet/>
      <dgm:spPr/>
      <dgm:t>
        <a:bodyPr/>
        <a:lstStyle/>
        <a:p>
          <a:pPr rtl="0"/>
          <a:r>
            <a:rPr lang="en-US" smtClean="0"/>
            <a:t>Nebraska</a:t>
          </a:r>
          <a:endParaRPr lang="en-US"/>
        </a:p>
      </dgm:t>
    </dgm:pt>
    <dgm:pt modelId="{7B4C81F4-8603-4B81-A6EB-952EE0CCD1C4}" type="parTrans" cxnId="{8E9737D9-9EDA-45AB-8E3B-03E723588BEA}">
      <dgm:prSet/>
      <dgm:spPr/>
      <dgm:t>
        <a:bodyPr/>
        <a:lstStyle/>
        <a:p>
          <a:endParaRPr lang="en-US"/>
        </a:p>
      </dgm:t>
    </dgm:pt>
    <dgm:pt modelId="{91223504-5817-4D4B-B5AA-6E745DD91E8C}" type="sibTrans" cxnId="{8E9737D9-9EDA-45AB-8E3B-03E723588BEA}">
      <dgm:prSet/>
      <dgm:spPr/>
      <dgm:t>
        <a:bodyPr/>
        <a:lstStyle/>
        <a:p>
          <a:endParaRPr lang="en-US"/>
        </a:p>
      </dgm:t>
    </dgm:pt>
    <dgm:pt modelId="{6FCB4401-67B9-491C-8EE8-DF15A612DAFB}" type="pres">
      <dgm:prSet presAssocID="{88215858-0E78-490B-A71F-DE00721991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D95F89-8F36-4C0F-B133-04C5F1A4CF7F}" type="pres">
      <dgm:prSet presAssocID="{88215858-0E78-490B-A71F-DE0072199154}" presName="arrow" presStyleLbl="bgShp" presStyleIdx="0" presStyleCnt="1"/>
      <dgm:spPr/>
    </dgm:pt>
    <dgm:pt modelId="{8A9C12AE-6512-4EEF-8E77-7A5A5BC1AA63}" type="pres">
      <dgm:prSet presAssocID="{88215858-0E78-490B-A71F-DE0072199154}" presName="points" presStyleCnt="0"/>
      <dgm:spPr/>
    </dgm:pt>
    <dgm:pt modelId="{86B1B65B-9EEC-40C6-829E-FCC93549265C}" type="pres">
      <dgm:prSet presAssocID="{5D63AC5B-288B-481D-B114-D6CD7F0DC084}" presName="compositeA" presStyleCnt="0"/>
      <dgm:spPr/>
    </dgm:pt>
    <dgm:pt modelId="{CE28A250-CEEF-429C-889A-9E0BFD2005A6}" type="pres">
      <dgm:prSet presAssocID="{5D63AC5B-288B-481D-B114-D6CD7F0DC08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8C32F-2036-43D5-BD47-B59E393675BF}" type="pres">
      <dgm:prSet presAssocID="{5D63AC5B-288B-481D-B114-D6CD7F0DC084}" presName="circleA" presStyleLbl="node1" presStyleIdx="0" presStyleCnt="4"/>
      <dgm:spPr/>
    </dgm:pt>
    <dgm:pt modelId="{153D48AE-4A40-4EB5-9651-A29A239EC0DB}" type="pres">
      <dgm:prSet presAssocID="{5D63AC5B-288B-481D-B114-D6CD7F0DC084}" presName="spaceA" presStyleCnt="0"/>
      <dgm:spPr/>
    </dgm:pt>
    <dgm:pt modelId="{294FE04E-B0AF-49C1-905A-29743C3014FB}" type="pres">
      <dgm:prSet presAssocID="{565CCE72-88E4-4374-A24E-13A946AFE6D4}" presName="space" presStyleCnt="0"/>
      <dgm:spPr/>
    </dgm:pt>
    <dgm:pt modelId="{E5F5B27A-4854-485C-A711-B117BDCD130B}" type="pres">
      <dgm:prSet presAssocID="{3B193AEB-803C-4CC4-A298-3A7309F5FE51}" presName="compositeB" presStyleCnt="0"/>
      <dgm:spPr/>
    </dgm:pt>
    <dgm:pt modelId="{F21387C7-1055-4734-A080-96B249E56939}" type="pres">
      <dgm:prSet presAssocID="{3B193AEB-803C-4CC4-A298-3A7309F5FE51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8DD1A-BC4B-49A5-B9D3-EB3645E1537B}" type="pres">
      <dgm:prSet presAssocID="{3B193AEB-803C-4CC4-A298-3A7309F5FE51}" presName="circleB" presStyleLbl="node1" presStyleIdx="1" presStyleCnt="4"/>
      <dgm:spPr/>
    </dgm:pt>
    <dgm:pt modelId="{65BDC269-4542-4A53-8477-C6EDA1580F67}" type="pres">
      <dgm:prSet presAssocID="{3B193AEB-803C-4CC4-A298-3A7309F5FE51}" presName="spaceB" presStyleCnt="0"/>
      <dgm:spPr/>
    </dgm:pt>
    <dgm:pt modelId="{186D8698-F707-4B62-B0CB-919BA297A505}" type="pres">
      <dgm:prSet presAssocID="{90A42EB3-D0CC-4CFF-9C4C-50E04E2A0202}" presName="space" presStyleCnt="0"/>
      <dgm:spPr/>
    </dgm:pt>
    <dgm:pt modelId="{0036BBA0-EA8B-428B-8B14-B48D86C460A9}" type="pres">
      <dgm:prSet presAssocID="{89BBAB78-57A3-4BED-8862-0643F0F05AA6}" presName="compositeA" presStyleCnt="0"/>
      <dgm:spPr/>
    </dgm:pt>
    <dgm:pt modelId="{32DED330-1E9E-4940-88E3-58F8812D3B4F}" type="pres">
      <dgm:prSet presAssocID="{89BBAB78-57A3-4BED-8862-0643F0F05AA6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60D34-8FAF-43E1-B2DA-778B63ED8586}" type="pres">
      <dgm:prSet presAssocID="{89BBAB78-57A3-4BED-8862-0643F0F05AA6}" presName="circleA" presStyleLbl="node1" presStyleIdx="2" presStyleCnt="4"/>
      <dgm:spPr/>
    </dgm:pt>
    <dgm:pt modelId="{1A562295-1619-46BD-8BD9-BD46939BE20C}" type="pres">
      <dgm:prSet presAssocID="{89BBAB78-57A3-4BED-8862-0643F0F05AA6}" presName="spaceA" presStyleCnt="0"/>
      <dgm:spPr/>
    </dgm:pt>
    <dgm:pt modelId="{51EB7576-C2D8-46B7-857B-9E7099266615}" type="pres">
      <dgm:prSet presAssocID="{841A3DAE-4C7F-4B2E-9C47-3EC45DA92269}" presName="space" presStyleCnt="0"/>
      <dgm:spPr/>
    </dgm:pt>
    <dgm:pt modelId="{C8D986FB-057A-467E-9CD3-470740D9A2D7}" type="pres">
      <dgm:prSet presAssocID="{43524F34-0F3E-4642-8CA9-1E94BC9394DD}" presName="compositeB" presStyleCnt="0"/>
      <dgm:spPr/>
    </dgm:pt>
    <dgm:pt modelId="{7D0452E5-E47E-4954-9E8B-257E0D2A379B}" type="pres">
      <dgm:prSet presAssocID="{43524F34-0F3E-4642-8CA9-1E94BC9394D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892F-3051-45A4-8965-47CEA956E40D}" type="pres">
      <dgm:prSet presAssocID="{43524F34-0F3E-4642-8CA9-1E94BC9394DD}" presName="circleB" presStyleLbl="node1" presStyleIdx="3" presStyleCnt="4"/>
      <dgm:spPr/>
    </dgm:pt>
    <dgm:pt modelId="{B795EF67-D22A-4B05-8DC2-A5FFCDB44ADA}" type="pres">
      <dgm:prSet presAssocID="{43524F34-0F3E-4642-8CA9-1E94BC9394DD}" presName="spaceB" presStyleCnt="0"/>
      <dgm:spPr/>
    </dgm:pt>
  </dgm:ptLst>
  <dgm:cxnLst>
    <dgm:cxn modelId="{A61E55DC-CF73-4738-9F3A-866B561990B4}" srcId="{88215858-0E78-490B-A71F-DE0072199154}" destId="{3B193AEB-803C-4CC4-A298-3A7309F5FE51}" srcOrd="1" destOrd="0" parTransId="{611D18F9-B00E-48A6-9F50-F4CA7C67F5B3}" sibTransId="{90A42EB3-D0CC-4CFF-9C4C-50E04E2A0202}"/>
    <dgm:cxn modelId="{5A18B1D0-BAC7-4706-95BB-FBB5ACAF89CE}" type="presOf" srcId="{3B193AEB-803C-4CC4-A298-3A7309F5FE51}" destId="{F21387C7-1055-4734-A080-96B249E56939}" srcOrd="0" destOrd="0" presId="urn:microsoft.com/office/officeart/2005/8/layout/hProcess11"/>
    <dgm:cxn modelId="{8E9737D9-9EDA-45AB-8E3B-03E723588BEA}" srcId="{88215858-0E78-490B-A71F-DE0072199154}" destId="{43524F34-0F3E-4642-8CA9-1E94BC9394DD}" srcOrd="3" destOrd="0" parTransId="{7B4C81F4-8603-4B81-A6EB-952EE0CCD1C4}" sibTransId="{91223504-5817-4D4B-B5AA-6E745DD91E8C}"/>
    <dgm:cxn modelId="{B4B3D7AE-9126-491A-8A84-36949452914B}" srcId="{88215858-0E78-490B-A71F-DE0072199154}" destId="{5D63AC5B-288B-481D-B114-D6CD7F0DC084}" srcOrd="0" destOrd="0" parTransId="{508350F6-315B-4691-877F-CC8555067509}" sibTransId="{565CCE72-88E4-4374-A24E-13A946AFE6D4}"/>
    <dgm:cxn modelId="{A992C337-9429-43A8-AC9B-4A0248D8D6D6}" type="presOf" srcId="{43524F34-0F3E-4642-8CA9-1E94BC9394DD}" destId="{7D0452E5-E47E-4954-9E8B-257E0D2A379B}" srcOrd="0" destOrd="0" presId="urn:microsoft.com/office/officeart/2005/8/layout/hProcess11"/>
    <dgm:cxn modelId="{100DC410-F43C-400D-8763-78A7B9C2B705}" type="presOf" srcId="{88215858-0E78-490B-A71F-DE0072199154}" destId="{6FCB4401-67B9-491C-8EE8-DF15A612DAFB}" srcOrd="0" destOrd="0" presId="urn:microsoft.com/office/officeart/2005/8/layout/hProcess11"/>
    <dgm:cxn modelId="{0D8624E1-7FCF-407A-883E-2FD986646785}" srcId="{88215858-0E78-490B-A71F-DE0072199154}" destId="{89BBAB78-57A3-4BED-8862-0643F0F05AA6}" srcOrd="2" destOrd="0" parTransId="{952C0BFE-5AE5-49BF-BFDE-D808E3953D03}" sibTransId="{841A3DAE-4C7F-4B2E-9C47-3EC45DA92269}"/>
    <dgm:cxn modelId="{02B82BA8-97FD-4A9F-AD90-54326F9FCB07}" type="presOf" srcId="{89BBAB78-57A3-4BED-8862-0643F0F05AA6}" destId="{32DED330-1E9E-4940-88E3-58F8812D3B4F}" srcOrd="0" destOrd="0" presId="urn:microsoft.com/office/officeart/2005/8/layout/hProcess11"/>
    <dgm:cxn modelId="{9A87EDA8-FF64-4726-8A8B-4FD1A022EC0F}" type="presOf" srcId="{5D63AC5B-288B-481D-B114-D6CD7F0DC084}" destId="{CE28A250-CEEF-429C-889A-9E0BFD2005A6}" srcOrd="0" destOrd="0" presId="urn:microsoft.com/office/officeart/2005/8/layout/hProcess11"/>
    <dgm:cxn modelId="{F13FD1BA-A440-4853-91A3-761AE3C84538}" type="presParOf" srcId="{6FCB4401-67B9-491C-8EE8-DF15A612DAFB}" destId="{93D95F89-8F36-4C0F-B133-04C5F1A4CF7F}" srcOrd="0" destOrd="0" presId="urn:microsoft.com/office/officeart/2005/8/layout/hProcess11"/>
    <dgm:cxn modelId="{3AF1D27B-3985-4A4B-9DAA-7A0B6421DAB1}" type="presParOf" srcId="{6FCB4401-67B9-491C-8EE8-DF15A612DAFB}" destId="{8A9C12AE-6512-4EEF-8E77-7A5A5BC1AA63}" srcOrd="1" destOrd="0" presId="urn:microsoft.com/office/officeart/2005/8/layout/hProcess11"/>
    <dgm:cxn modelId="{E242233D-5B99-4945-BDCB-8581980DCCAC}" type="presParOf" srcId="{8A9C12AE-6512-4EEF-8E77-7A5A5BC1AA63}" destId="{86B1B65B-9EEC-40C6-829E-FCC93549265C}" srcOrd="0" destOrd="0" presId="urn:microsoft.com/office/officeart/2005/8/layout/hProcess11"/>
    <dgm:cxn modelId="{AF951A77-BD17-46B6-9BF6-AE181E2C41AA}" type="presParOf" srcId="{86B1B65B-9EEC-40C6-829E-FCC93549265C}" destId="{CE28A250-CEEF-429C-889A-9E0BFD2005A6}" srcOrd="0" destOrd="0" presId="urn:microsoft.com/office/officeart/2005/8/layout/hProcess11"/>
    <dgm:cxn modelId="{D7760CE4-03EA-4507-BF92-EA35D99375CF}" type="presParOf" srcId="{86B1B65B-9EEC-40C6-829E-FCC93549265C}" destId="{3898C32F-2036-43D5-BD47-B59E393675BF}" srcOrd="1" destOrd="0" presId="urn:microsoft.com/office/officeart/2005/8/layout/hProcess11"/>
    <dgm:cxn modelId="{51596939-EEB6-4CA9-A17B-8554246809B6}" type="presParOf" srcId="{86B1B65B-9EEC-40C6-829E-FCC93549265C}" destId="{153D48AE-4A40-4EB5-9651-A29A239EC0DB}" srcOrd="2" destOrd="0" presId="urn:microsoft.com/office/officeart/2005/8/layout/hProcess11"/>
    <dgm:cxn modelId="{85560DDC-DA52-4A51-8958-26CA3A695DC6}" type="presParOf" srcId="{8A9C12AE-6512-4EEF-8E77-7A5A5BC1AA63}" destId="{294FE04E-B0AF-49C1-905A-29743C3014FB}" srcOrd="1" destOrd="0" presId="urn:microsoft.com/office/officeart/2005/8/layout/hProcess11"/>
    <dgm:cxn modelId="{4A94FA55-00C8-407A-AE19-8D7C453704AD}" type="presParOf" srcId="{8A9C12AE-6512-4EEF-8E77-7A5A5BC1AA63}" destId="{E5F5B27A-4854-485C-A711-B117BDCD130B}" srcOrd="2" destOrd="0" presId="urn:microsoft.com/office/officeart/2005/8/layout/hProcess11"/>
    <dgm:cxn modelId="{268ED7E6-9F5C-48B2-A77E-FB11C1C0504F}" type="presParOf" srcId="{E5F5B27A-4854-485C-A711-B117BDCD130B}" destId="{F21387C7-1055-4734-A080-96B249E56939}" srcOrd="0" destOrd="0" presId="urn:microsoft.com/office/officeart/2005/8/layout/hProcess11"/>
    <dgm:cxn modelId="{AC503814-40E9-4AE5-A8C6-646DAEA13EF7}" type="presParOf" srcId="{E5F5B27A-4854-485C-A711-B117BDCD130B}" destId="{8158DD1A-BC4B-49A5-B9D3-EB3645E1537B}" srcOrd="1" destOrd="0" presId="urn:microsoft.com/office/officeart/2005/8/layout/hProcess11"/>
    <dgm:cxn modelId="{CA007F6E-9A43-407D-A1DA-DEDD9B561823}" type="presParOf" srcId="{E5F5B27A-4854-485C-A711-B117BDCD130B}" destId="{65BDC269-4542-4A53-8477-C6EDA1580F67}" srcOrd="2" destOrd="0" presId="urn:microsoft.com/office/officeart/2005/8/layout/hProcess11"/>
    <dgm:cxn modelId="{D642BA9B-01A2-4131-9C86-6AF16150E0FD}" type="presParOf" srcId="{8A9C12AE-6512-4EEF-8E77-7A5A5BC1AA63}" destId="{186D8698-F707-4B62-B0CB-919BA297A505}" srcOrd="3" destOrd="0" presId="urn:microsoft.com/office/officeart/2005/8/layout/hProcess11"/>
    <dgm:cxn modelId="{9126F9DF-A105-4D40-88E3-C55B98B7204F}" type="presParOf" srcId="{8A9C12AE-6512-4EEF-8E77-7A5A5BC1AA63}" destId="{0036BBA0-EA8B-428B-8B14-B48D86C460A9}" srcOrd="4" destOrd="0" presId="urn:microsoft.com/office/officeart/2005/8/layout/hProcess11"/>
    <dgm:cxn modelId="{DA0ACDB8-FC0F-467D-B1D8-8DDACDEB80FE}" type="presParOf" srcId="{0036BBA0-EA8B-428B-8B14-B48D86C460A9}" destId="{32DED330-1E9E-4940-88E3-58F8812D3B4F}" srcOrd="0" destOrd="0" presId="urn:microsoft.com/office/officeart/2005/8/layout/hProcess11"/>
    <dgm:cxn modelId="{321C3606-5C09-4995-81BB-E99D9EE8D1D3}" type="presParOf" srcId="{0036BBA0-EA8B-428B-8B14-B48D86C460A9}" destId="{4E560D34-8FAF-43E1-B2DA-778B63ED8586}" srcOrd="1" destOrd="0" presId="urn:microsoft.com/office/officeart/2005/8/layout/hProcess11"/>
    <dgm:cxn modelId="{8B6C1728-B422-4928-8059-ED4CD6631E64}" type="presParOf" srcId="{0036BBA0-EA8B-428B-8B14-B48D86C460A9}" destId="{1A562295-1619-46BD-8BD9-BD46939BE20C}" srcOrd="2" destOrd="0" presId="urn:microsoft.com/office/officeart/2005/8/layout/hProcess11"/>
    <dgm:cxn modelId="{F2D378BB-5CA1-4610-A5B7-06BBE6BF9C80}" type="presParOf" srcId="{8A9C12AE-6512-4EEF-8E77-7A5A5BC1AA63}" destId="{51EB7576-C2D8-46B7-857B-9E7099266615}" srcOrd="5" destOrd="0" presId="urn:microsoft.com/office/officeart/2005/8/layout/hProcess11"/>
    <dgm:cxn modelId="{D3CA72CF-8801-44C5-854F-F581C8C939A3}" type="presParOf" srcId="{8A9C12AE-6512-4EEF-8E77-7A5A5BC1AA63}" destId="{C8D986FB-057A-467E-9CD3-470740D9A2D7}" srcOrd="6" destOrd="0" presId="urn:microsoft.com/office/officeart/2005/8/layout/hProcess11"/>
    <dgm:cxn modelId="{362AAA9A-D1B1-4C79-BD8B-433DB7B6C228}" type="presParOf" srcId="{C8D986FB-057A-467E-9CD3-470740D9A2D7}" destId="{7D0452E5-E47E-4954-9E8B-257E0D2A379B}" srcOrd="0" destOrd="0" presId="urn:microsoft.com/office/officeart/2005/8/layout/hProcess11"/>
    <dgm:cxn modelId="{8D1A1A53-6C8E-4225-880B-9DA78AFB9A22}" type="presParOf" srcId="{C8D986FB-057A-467E-9CD3-470740D9A2D7}" destId="{22F5892F-3051-45A4-8965-47CEA956E40D}" srcOrd="1" destOrd="0" presId="urn:microsoft.com/office/officeart/2005/8/layout/hProcess11"/>
    <dgm:cxn modelId="{9640CD63-D274-48BB-87AF-AB30E930CDA1}" type="presParOf" srcId="{C8D986FB-057A-467E-9CD3-470740D9A2D7}" destId="{B795EF67-D22A-4B05-8DC2-A5FFCDB44AD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4AB9A7-2541-46B3-A6C8-C0AEDBA73E77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C46E47-041F-4F13-916F-3C463D5BA0BC}">
      <dgm:prSet/>
      <dgm:spPr/>
      <dgm:t>
        <a:bodyPr/>
        <a:lstStyle/>
        <a:p>
          <a:pPr rtl="0"/>
          <a:r>
            <a:rPr lang="en-US" smtClean="0"/>
            <a:t>How can it happen?</a:t>
          </a:r>
          <a:endParaRPr lang="en-US"/>
        </a:p>
      </dgm:t>
    </dgm:pt>
    <dgm:pt modelId="{C914B9C7-7B64-432D-95D1-6EB6D6B71988}" type="parTrans" cxnId="{7966F748-7781-4766-BF24-DF5DEB787A53}">
      <dgm:prSet/>
      <dgm:spPr/>
      <dgm:t>
        <a:bodyPr/>
        <a:lstStyle/>
        <a:p>
          <a:endParaRPr lang="en-US"/>
        </a:p>
      </dgm:t>
    </dgm:pt>
    <dgm:pt modelId="{F8E9B362-14EC-4784-A82F-FA7D06C8267B}" type="sibTrans" cxnId="{7966F748-7781-4766-BF24-DF5DEB787A53}">
      <dgm:prSet/>
      <dgm:spPr/>
      <dgm:t>
        <a:bodyPr/>
        <a:lstStyle/>
        <a:p>
          <a:endParaRPr lang="en-US"/>
        </a:p>
      </dgm:t>
    </dgm:pt>
    <dgm:pt modelId="{3E23700A-F56D-42A1-88E5-6A9DE5AEF06B}">
      <dgm:prSet/>
      <dgm:spPr/>
      <dgm:t>
        <a:bodyPr/>
        <a:lstStyle/>
        <a:p>
          <a:pPr rtl="0"/>
          <a:r>
            <a:rPr lang="en-US" smtClean="0"/>
            <a:t>What do you do?</a:t>
          </a:r>
          <a:endParaRPr lang="en-US"/>
        </a:p>
      </dgm:t>
    </dgm:pt>
    <dgm:pt modelId="{11578631-769B-4898-9034-605F3E56969D}" type="parTrans" cxnId="{95DC8C35-6DBC-43F9-87FC-1525AF1D7476}">
      <dgm:prSet/>
      <dgm:spPr/>
      <dgm:t>
        <a:bodyPr/>
        <a:lstStyle/>
        <a:p>
          <a:endParaRPr lang="en-US"/>
        </a:p>
      </dgm:t>
    </dgm:pt>
    <dgm:pt modelId="{90C07D87-6D4E-4354-ACE3-5B936B0B550A}" type="sibTrans" cxnId="{95DC8C35-6DBC-43F9-87FC-1525AF1D7476}">
      <dgm:prSet/>
      <dgm:spPr/>
      <dgm:t>
        <a:bodyPr/>
        <a:lstStyle/>
        <a:p>
          <a:endParaRPr lang="en-US"/>
        </a:p>
      </dgm:t>
    </dgm:pt>
    <dgm:pt modelId="{F77ACEDC-436E-497D-AED0-44A2D09CA042}">
      <dgm:prSet/>
      <dgm:spPr/>
      <dgm:t>
        <a:bodyPr/>
        <a:lstStyle/>
        <a:p>
          <a:pPr rtl="0"/>
          <a:r>
            <a:rPr lang="en-US" smtClean="0"/>
            <a:t>What are the alternatives?</a:t>
          </a:r>
          <a:endParaRPr lang="en-US"/>
        </a:p>
      </dgm:t>
    </dgm:pt>
    <dgm:pt modelId="{E197DBE9-6973-4652-B061-ED62CD26A593}" type="parTrans" cxnId="{4FC9D2F6-73BA-47BB-A52A-CAEF3CFE2C9C}">
      <dgm:prSet/>
      <dgm:spPr/>
      <dgm:t>
        <a:bodyPr/>
        <a:lstStyle/>
        <a:p>
          <a:endParaRPr lang="en-US"/>
        </a:p>
      </dgm:t>
    </dgm:pt>
    <dgm:pt modelId="{F98482B7-25DB-4189-966B-AA06DE994F3B}" type="sibTrans" cxnId="{4FC9D2F6-73BA-47BB-A52A-CAEF3CFE2C9C}">
      <dgm:prSet/>
      <dgm:spPr/>
      <dgm:t>
        <a:bodyPr/>
        <a:lstStyle/>
        <a:p>
          <a:endParaRPr lang="en-US"/>
        </a:p>
      </dgm:t>
    </dgm:pt>
    <dgm:pt modelId="{B7D0A054-0F44-44A7-A4A8-FA28FD109780}">
      <dgm:prSet/>
      <dgm:spPr/>
      <dgm:t>
        <a:bodyPr/>
        <a:lstStyle/>
        <a:p>
          <a:pPr rtl="0"/>
          <a:r>
            <a:rPr lang="en-US" smtClean="0"/>
            <a:t>What are the costs?</a:t>
          </a:r>
          <a:endParaRPr lang="en-US"/>
        </a:p>
      </dgm:t>
    </dgm:pt>
    <dgm:pt modelId="{5A702946-8E70-46C7-83D0-2EBD1640683C}" type="parTrans" cxnId="{F2C98890-3523-4A3F-8FE4-6C7F44040178}">
      <dgm:prSet/>
      <dgm:spPr/>
      <dgm:t>
        <a:bodyPr/>
        <a:lstStyle/>
        <a:p>
          <a:endParaRPr lang="en-US"/>
        </a:p>
      </dgm:t>
    </dgm:pt>
    <dgm:pt modelId="{6CC78430-B96A-4268-A99B-992E7A9CAA35}" type="sibTrans" cxnId="{F2C98890-3523-4A3F-8FE4-6C7F44040178}">
      <dgm:prSet/>
      <dgm:spPr/>
      <dgm:t>
        <a:bodyPr/>
        <a:lstStyle/>
        <a:p>
          <a:endParaRPr lang="en-US"/>
        </a:p>
      </dgm:t>
    </dgm:pt>
    <dgm:pt modelId="{0CE085D9-40DD-40CC-A9DD-77D3516E12BF}" type="pres">
      <dgm:prSet presAssocID="{D94AB9A7-2541-46B3-A6C8-C0AEDBA73E7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DB48F3-D4E8-40E3-89EC-E2FA514520B0}" type="pres">
      <dgm:prSet presAssocID="{3DC46E47-041F-4F13-916F-3C463D5BA0BC}" presName="circ1" presStyleLbl="vennNode1" presStyleIdx="0" presStyleCnt="4"/>
      <dgm:spPr/>
      <dgm:t>
        <a:bodyPr/>
        <a:lstStyle/>
        <a:p>
          <a:endParaRPr lang="en-US"/>
        </a:p>
      </dgm:t>
    </dgm:pt>
    <dgm:pt modelId="{89AFF215-9425-431A-BC79-B68C0C2F9124}" type="pres">
      <dgm:prSet presAssocID="{3DC46E47-041F-4F13-916F-3C463D5BA0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63786F-98FD-410D-80FA-0430F1C26100}" type="pres">
      <dgm:prSet presAssocID="{3E23700A-F56D-42A1-88E5-6A9DE5AEF06B}" presName="circ2" presStyleLbl="vennNode1" presStyleIdx="1" presStyleCnt="4"/>
      <dgm:spPr/>
      <dgm:t>
        <a:bodyPr/>
        <a:lstStyle/>
        <a:p>
          <a:endParaRPr lang="en-US"/>
        </a:p>
      </dgm:t>
    </dgm:pt>
    <dgm:pt modelId="{88B83DC5-4569-48EF-8074-99A657EA92EE}" type="pres">
      <dgm:prSet presAssocID="{3E23700A-F56D-42A1-88E5-6A9DE5AEF0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2A70D-8C8F-48C2-B677-79DBDEFD2465}" type="pres">
      <dgm:prSet presAssocID="{F77ACEDC-436E-497D-AED0-44A2D09CA042}" presName="circ3" presStyleLbl="vennNode1" presStyleIdx="2" presStyleCnt="4"/>
      <dgm:spPr/>
      <dgm:t>
        <a:bodyPr/>
        <a:lstStyle/>
        <a:p>
          <a:endParaRPr lang="en-US"/>
        </a:p>
      </dgm:t>
    </dgm:pt>
    <dgm:pt modelId="{360B7FA2-6DC9-4B52-8AAA-4C74C3E84D5C}" type="pres">
      <dgm:prSet presAssocID="{F77ACEDC-436E-497D-AED0-44A2D09CA04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4F38-BC29-4CC6-8C03-F200855C8E31}" type="pres">
      <dgm:prSet presAssocID="{B7D0A054-0F44-44A7-A4A8-FA28FD109780}" presName="circ4" presStyleLbl="vennNode1" presStyleIdx="3" presStyleCnt="4"/>
      <dgm:spPr/>
      <dgm:t>
        <a:bodyPr/>
        <a:lstStyle/>
        <a:p>
          <a:endParaRPr lang="en-US"/>
        </a:p>
      </dgm:t>
    </dgm:pt>
    <dgm:pt modelId="{F55058EF-0548-4990-9438-347C522CB951}" type="pres">
      <dgm:prSet presAssocID="{B7D0A054-0F44-44A7-A4A8-FA28FD10978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D64E57-5BD2-43F1-A45A-C9C4E2A09D4C}" type="presOf" srcId="{F77ACEDC-436E-497D-AED0-44A2D09CA042}" destId="{0B42A70D-8C8F-48C2-B677-79DBDEFD2465}" srcOrd="0" destOrd="0" presId="urn:microsoft.com/office/officeart/2005/8/layout/venn1"/>
    <dgm:cxn modelId="{7966F748-7781-4766-BF24-DF5DEB787A53}" srcId="{D94AB9A7-2541-46B3-A6C8-C0AEDBA73E77}" destId="{3DC46E47-041F-4F13-916F-3C463D5BA0BC}" srcOrd="0" destOrd="0" parTransId="{C914B9C7-7B64-432D-95D1-6EB6D6B71988}" sibTransId="{F8E9B362-14EC-4784-A82F-FA7D06C8267B}"/>
    <dgm:cxn modelId="{EE5F9B26-25BB-4A4E-8C9C-331AD5BE03A9}" type="presOf" srcId="{3E23700A-F56D-42A1-88E5-6A9DE5AEF06B}" destId="{1063786F-98FD-410D-80FA-0430F1C26100}" srcOrd="0" destOrd="0" presId="urn:microsoft.com/office/officeart/2005/8/layout/venn1"/>
    <dgm:cxn modelId="{BCC18A78-B23C-43EC-A15A-82DC28DC138A}" type="presOf" srcId="{F77ACEDC-436E-497D-AED0-44A2D09CA042}" destId="{360B7FA2-6DC9-4B52-8AAA-4C74C3E84D5C}" srcOrd="1" destOrd="0" presId="urn:microsoft.com/office/officeart/2005/8/layout/venn1"/>
    <dgm:cxn modelId="{22D8FBE5-0BE2-49D3-8812-33977B57FF1C}" type="presOf" srcId="{B7D0A054-0F44-44A7-A4A8-FA28FD109780}" destId="{F55058EF-0548-4990-9438-347C522CB951}" srcOrd="1" destOrd="0" presId="urn:microsoft.com/office/officeart/2005/8/layout/venn1"/>
    <dgm:cxn modelId="{95DC8C35-6DBC-43F9-87FC-1525AF1D7476}" srcId="{D94AB9A7-2541-46B3-A6C8-C0AEDBA73E77}" destId="{3E23700A-F56D-42A1-88E5-6A9DE5AEF06B}" srcOrd="1" destOrd="0" parTransId="{11578631-769B-4898-9034-605F3E56969D}" sibTransId="{90C07D87-6D4E-4354-ACE3-5B936B0B550A}"/>
    <dgm:cxn modelId="{041AD7FB-97DB-4A40-8F01-592F7D23F00D}" type="presOf" srcId="{3E23700A-F56D-42A1-88E5-6A9DE5AEF06B}" destId="{88B83DC5-4569-48EF-8074-99A657EA92EE}" srcOrd="1" destOrd="0" presId="urn:microsoft.com/office/officeart/2005/8/layout/venn1"/>
    <dgm:cxn modelId="{90C355B2-6894-4300-8490-5DFCAABE61A0}" type="presOf" srcId="{3DC46E47-041F-4F13-916F-3C463D5BA0BC}" destId="{1BDB48F3-D4E8-40E3-89EC-E2FA514520B0}" srcOrd="0" destOrd="0" presId="urn:microsoft.com/office/officeart/2005/8/layout/venn1"/>
    <dgm:cxn modelId="{41DDA272-934D-438C-B921-771897CE6DF4}" type="presOf" srcId="{B7D0A054-0F44-44A7-A4A8-FA28FD109780}" destId="{AB844F38-BC29-4CC6-8C03-F200855C8E31}" srcOrd="0" destOrd="0" presId="urn:microsoft.com/office/officeart/2005/8/layout/venn1"/>
    <dgm:cxn modelId="{F2C98890-3523-4A3F-8FE4-6C7F44040178}" srcId="{D94AB9A7-2541-46B3-A6C8-C0AEDBA73E77}" destId="{B7D0A054-0F44-44A7-A4A8-FA28FD109780}" srcOrd="3" destOrd="0" parTransId="{5A702946-8E70-46C7-83D0-2EBD1640683C}" sibTransId="{6CC78430-B96A-4268-A99B-992E7A9CAA35}"/>
    <dgm:cxn modelId="{A2067983-8C17-458A-B18B-F9D512D93EC8}" type="presOf" srcId="{D94AB9A7-2541-46B3-A6C8-C0AEDBA73E77}" destId="{0CE085D9-40DD-40CC-A9DD-77D3516E12BF}" srcOrd="0" destOrd="0" presId="urn:microsoft.com/office/officeart/2005/8/layout/venn1"/>
    <dgm:cxn modelId="{C9F74D50-755D-4BAA-9FD4-40A5F90387A7}" type="presOf" srcId="{3DC46E47-041F-4F13-916F-3C463D5BA0BC}" destId="{89AFF215-9425-431A-BC79-B68C0C2F9124}" srcOrd="1" destOrd="0" presId="urn:microsoft.com/office/officeart/2005/8/layout/venn1"/>
    <dgm:cxn modelId="{4FC9D2F6-73BA-47BB-A52A-CAEF3CFE2C9C}" srcId="{D94AB9A7-2541-46B3-A6C8-C0AEDBA73E77}" destId="{F77ACEDC-436E-497D-AED0-44A2D09CA042}" srcOrd="2" destOrd="0" parTransId="{E197DBE9-6973-4652-B061-ED62CD26A593}" sibTransId="{F98482B7-25DB-4189-966B-AA06DE994F3B}"/>
    <dgm:cxn modelId="{7FA2855D-81CD-4F89-B2A5-A3C398300E80}" type="presParOf" srcId="{0CE085D9-40DD-40CC-A9DD-77D3516E12BF}" destId="{1BDB48F3-D4E8-40E3-89EC-E2FA514520B0}" srcOrd="0" destOrd="0" presId="urn:microsoft.com/office/officeart/2005/8/layout/venn1"/>
    <dgm:cxn modelId="{0907B9AD-D143-45D9-9FF0-8A402CF6E685}" type="presParOf" srcId="{0CE085D9-40DD-40CC-A9DD-77D3516E12BF}" destId="{89AFF215-9425-431A-BC79-B68C0C2F9124}" srcOrd="1" destOrd="0" presId="urn:microsoft.com/office/officeart/2005/8/layout/venn1"/>
    <dgm:cxn modelId="{648D9064-96C6-49D6-8E16-FB10074165A7}" type="presParOf" srcId="{0CE085D9-40DD-40CC-A9DD-77D3516E12BF}" destId="{1063786F-98FD-410D-80FA-0430F1C26100}" srcOrd="2" destOrd="0" presId="urn:microsoft.com/office/officeart/2005/8/layout/venn1"/>
    <dgm:cxn modelId="{D59DEEA2-E2B3-4413-9121-FDA3FC17A51F}" type="presParOf" srcId="{0CE085D9-40DD-40CC-A9DD-77D3516E12BF}" destId="{88B83DC5-4569-48EF-8074-99A657EA92EE}" srcOrd="3" destOrd="0" presId="urn:microsoft.com/office/officeart/2005/8/layout/venn1"/>
    <dgm:cxn modelId="{87DA6A0B-DC98-4E87-80A4-405E5689E63A}" type="presParOf" srcId="{0CE085D9-40DD-40CC-A9DD-77D3516E12BF}" destId="{0B42A70D-8C8F-48C2-B677-79DBDEFD2465}" srcOrd="4" destOrd="0" presId="urn:microsoft.com/office/officeart/2005/8/layout/venn1"/>
    <dgm:cxn modelId="{97695FC4-B724-4171-995A-C5835F4EB71F}" type="presParOf" srcId="{0CE085D9-40DD-40CC-A9DD-77D3516E12BF}" destId="{360B7FA2-6DC9-4B52-8AAA-4C74C3E84D5C}" srcOrd="5" destOrd="0" presId="urn:microsoft.com/office/officeart/2005/8/layout/venn1"/>
    <dgm:cxn modelId="{3A67AFDA-D164-49A9-8960-45E74BE6F8E3}" type="presParOf" srcId="{0CE085D9-40DD-40CC-A9DD-77D3516E12BF}" destId="{AB844F38-BC29-4CC6-8C03-F200855C8E31}" srcOrd="6" destOrd="0" presId="urn:microsoft.com/office/officeart/2005/8/layout/venn1"/>
    <dgm:cxn modelId="{FC412606-65A6-4EDA-8FED-72C087BACA6B}" type="presParOf" srcId="{0CE085D9-40DD-40CC-A9DD-77D3516E12BF}" destId="{F55058EF-0548-4990-9438-347C522CB95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D85B5-C555-4674-BE9B-74E82DEBFB3E}" type="doc">
      <dgm:prSet loTypeId="urn:microsoft.com/office/officeart/2005/8/layout/pyramid2" loCatId="pyramid" qsTypeId="urn:microsoft.com/office/officeart/2005/8/quickstyle/simple1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D232A1B2-166C-44D3-BD82-8999AA962191}">
      <dgm:prSet/>
      <dgm:spPr/>
      <dgm:t>
        <a:bodyPr/>
        <a:lstStyle/>
        <a:p>
          <a:pPr rtl="0"/>
          <a:r>
            <a:rPr lang="en-US" smtClean="0"/>
            <a:t>Awareness</a:t>
          </a:r>
          <a:endParaRPr lang="en-US"/>
        </a:p>
      </dgm:t>
    </dgm:pt>
    <dgm:pt modelId="{B28FC875-3023-4B5F-B608-FD5BD078A811}" type="parTrans" cxnId="{5482CED0-07B6-488B-AF7A-DF2C611222AD}">
      <dgm:prSet/>
      <dgm:spPr/>
      <dgm:t>
        <a:bodyPr/>
        <a:lstStyle/>
        <a:p>
          <a:endParaRPr lang="en-US"/>
        </a:p>
      </dgm:t>
    </dgm:pt>
    <dgm:pt modelId="{E08602A6-E175-4B24-AC1A-895667869F7E}" type="sibTrans" cxnId="{5482CED0-07B6-488B-AF7A-DF2C611222AD}">
      <dgm:prSet/>
      <dgm:spPr/>
      <dgm:t>
        <a:bodyPr/>
        <a:lstStyle/>
        <a:p>
          <a:endParaRPr lang="en-US"/>
        </a:p>
      </dgm:t>
    </dgm:pt>
    <dgm:pt modelId="{EAADD979-915C-4783-B7ED-B69ADE8F3FBD}">
      <dgm:prSet/>
      <dgm:spPr/>
      <dgm:t>
        <a:bodyPr/>
        <a:lstStyle/>
        <a:p>
          <a:pPr rtl="0"/>
          <a:r>
            <a:rPr lang="en-US" smtClean="0"/>
            <a:t>Diligence</a:t>
          </a:r>
          <a:endParaRPr lang="en-US"/>
        </a:p>
      </dgm:t>
    </dgm:pt>
    <dgm:pt modelId="{DA3CD9BF-78BC-4A58-B20A-8AE6128EE8E7}" type="parTrans" cxnId="{FD89C723-8641-4508-88B2-1ED4712778F8}">
      <dgm:prSet/>
      <dgm:spPr/>
      <dgm:t>
        <a:bodyPr/>
        <a:lstStyle/>
        <a:p>
          <a:endParaRPr lang="en-US"/>
        </a:p>
      </dgm:t>
    </dgm:pt>
    <dgm:pt modelId="{F62B5BC8-6F9B-4390-BE95-495B163EFDC6}" type="sibTrans" cxnId="{FD89C723-8641-4508-88B2-1ED4712778F8}">
      <dgm:prSet/>
      <dgm:spPr/>
      <dgm:t>
        <a:bodyPr/>
        <a:lstStyle/>
        <a:p>
          <a:endParaRPr lang="en-US"/>
        </a:p>
      </dgm:t>
    </dgm:pt>
    <dgm:pt modelId="{ED8E0828-D49E-4B17-9DAA-584AA9B14E71}">
      <dgm:prSet/>
      <dgm:spPr/>
      <dgm:t>
        <a:bodyPr/>
        <a:lstStyle/>
        <a:p>
          <a:pPr rtl="0"/>
          <a:r>
            <a:rPr lang="en-US" smtClean="0"/>
            <a:t>Pro-activity</a:t>
          </a:r>
          <a:endParaRPr lang="en-US"/>
        </a:p>
      </dgm:t>
    </dgm:pt>
    <dgm:pt modelId="{BEB64DD1-D2CB-4F13-8829-CF4687C84BA1}" type="parTrans" cxnId="{FBDC4310-6628-4D6B-A857-01DBE39A0B6C}">
      <dgm:prSet/>
      <dgm:spPr/>
      <dgm:t>
        <a:bodyPr/>
        <a:lstStyle/>
        <a:p>
          <a:endParaRPr lang="en-US"/>
        </a:p>
      </dgm:t>
    </dgm:pt>
    <dgm:pt modelId="{3BE90D8C-D9EE-4312-8598-988745746C1E}" type="sibTrans" cxnId="{FBDC4310-6628-4D6B-A857-01DBE39A0B6C}">
      <dgm:prSet/>
      <dgm:spPr/>
      <dgm:t>
        <a:bodyPr/>
        <a:lstStyle/>
        <a:p>
          <a:endParaRPr lang="en-US"/>
        </a:p>
      </dgm:t>
    </dgm:pt>
    <dgm:pt modelId="{913CC74D-BCB1-4D35-9389-B2175BF794ED}">
      <dgm:prSet/>
      <dgm:spPr/>
      <dgm:t>
        <a:bodyPr/>
        <a:lstStyle/>
        <a:p>
          <a:pPr rtl="0"/>
          <a:r>
            <a:rPr lang="en-US" smtClean="0"/>
            <a:t>Engagement</a:t>
          </a:r>
          <a:endParaRPr lang="en-US"/>
        </a:p>
      </dgm:t>
    </dgm:pt>
    <dgm:pt modelId="{AB36EC19-137B-41BC-B6A6-6337E9DD5BDF}" type="parTrans" cxnId="{3053DD47-E4C3-4DA3-AC30-4995F7435840}">
      <dgm:prSet/>
      <dgm:spPr/>
      <dgm:t>
        <a:bodyPr/>
        <a:lstStyle/>
        <a:p>
          <a:endParaRPr lang="en-US"/>
        </a:p>
      </dgm:t>
    </dgm:pt>
    <dgm:pt modelId="{EC1FA30E-E60C-4177-9AD7-DC74A1868E96}" type="sibTrans" cxnId="{3053DD47-E4C3-4DA3-AC30-4995F7435840}">
      <dgm:prSet/>
      <dgm:spPr/>
      <dgm:t>
        <a:bodyPr/>
        <a:lstStyle/>
        <a:p>
          <a:endParaRPr lang="en-US"/>
        </a:p>
      </dgm:t>
    </dgm:pt>
    <dgm:pt modelId="{E3F77911-5019-4BFF-8690-2294E3C0781F}" type="pres">
      <dgm:prSet presAssocID="{2D8D85B5-C555-4674-BE9B-74E82DEBFB3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F2DBA27-F386-45A6-8F62-75F975163EC8}" type="pres">
      <dgm:prSet presAssocID="{2D8D85B5-C555-4674-BE9B-74E82DEBFB3E}" presName="pyramid" presStyleLbl="node1" presStyleIdx="0" presStyleCnt="1"/>
      <dgm:spPr/>
    </dgm:pt>
    <dgm:pt modelId="{3049F8ED-BB0F-438C-B963-F2BF9E53C5A1}" type="pres">
      <dgm:prSet presAssocID="{2D8D85B5-C555-4674-BE9B-74E82DEBFB3E}" presName="theList" presStyleCnt="0"/>
      <dgm:spPr/>
    </dgm:pt>
    <dgm:pt modelId="{C3D4834F-E520-4016-8E9A-0922923E3AB4}" type="pres">
      <dgm:prSet presAssocID="{D232A1B2-166C-44D3-BD82-8999AA96219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1ED10-E82A-41A7-A44E-59E0891222C8}" type="pres">
      <dgm:prSet presAssocID="{D232A1B2-166C-44D3-BD82-8999AA962191}" presName="aSpace" presStyleCnt="0"/>
      <dgm:spPr/>
    </dgm:pt>
    <dgm:pt modelId="{F267A6C2-E361-405A-8B3A-40E77D920F59}" type="pres">
      <dgm:prSet presAssocID="{EAADD979-915C-4783-B7ED-B69ADE8F3FB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B809E-EEDE-4E76-A0C8-8F214A964B1C}" type="pres">
      <dgm:prSet presAssocID="{EAADD979-915C-4783-B7ED-B69ADE8F3FBD}" presName="aSpace" presStyleCnt="0"/>
      <dgm:spPr/>
    </dgm:pt>
    <dgm:pt modelId="{7B762764-1AA1-4E81-B68B-CFEDECC5ADF2}" type="pres">
      <dgm:prSet presAssocID="{ED8E0828-D49E-4B17-9DAA-584AA9B14E7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41F4D-67DF-4759-82D2-42A2AEA9DC85}" type="pres">
      <dgm:prSet presAssocID="{ED8E0828-D49E-4B17-9DAA-584AA9B14E71}" presName="aSpace" presStyleCnt="0"/>
      <dgm:spPr/>
    </dgm:pt>
    <dgm:pt modelId="{F187B6D9-E9D9-4336-9AE5-B27C776FB519}" type="pres">
      <dgm:prSet presAssocID="{913CC74D-BCB1-4D35-9389-B2175BF794E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A3E6C-86E4-457D-8E05-1AA77BABA506}" type="pres">
      <dgm:prSet presAssocID="{913CC74D-BCB1-4D35-9389-B2175BF794ED}" presName="aSpace" presStyleCnt="0"/>
      <dgm:spPr/>
    </dgm:pt>
  </dgm:ptLst>
  <dgm:cxnLst>
    <dgm:cxn modelId="{48800B01-443D-4998-A97E-CF70638470CA}" type="presOf" srcId="{913CC74D-BCB1-4D35-9389-B2175BF794ED}" destId="{F187B6D9-E9D9-4336-9AE5-B27C776FB519}" srcOrd="0" destOrd="0" presId="urn:microsoft.com/office/officeart/2005/8/layout/pyramid2"/>
    <dgm:cxn modelId="{FBDC4310-6628-4D6B-A857-01DBE39A0B6C}" srcId="{2D8D85B5-C555-4674-BE9B-74E82DEBFB3E}" destId="{ED8E0828-D49E-4B17-9DAA-584AA9B14E71}" srcOrd="2" destOrd="0" parTransId="{BEB64DD1-D2CB-4F13-8829-CF4687C84BA1}" sibTransId="{3BE90D8C-D9EE-4312-8598-988745746C1E}"/>
    <dgm:cxn modelId="{3053DD47-E4C3-4DA3-AC30-4995F7435840}" srcId="{2D8D85B5-C555-4674-BE9B-74E82DEBFB3E}" destId="{913CC74D-BCB1-4D35-9389-B2175BF794ED}" srcOrd="3" destOrd="0" parTransId="{AB36EC19-137B-41BC-B6A6-6337E9DD5BDF}" sibTransId="{EC1FA30E-E60C-4177-9AD7-DC74A1868E96}"/>
    <dgm:cxn modelId="{FD89C723-8641-4508-88B2-1ED4712778F8}" srcId="{2D8D85B5-C555-4674-BE9B-74E82DEBFB3E}" destId="{EAADD979-915C-4783-B7ED-B69ADE8F3FBD}" srcOrd="1" destOrd="0" parTransId="{DA3CD9BF-78BC-4A58-B20A-8AE6128EE8E7}" sibTransId="{F62B5BC8-6F9B-4390-BE95-495B163EFDC6}"/>
    <dgm:cxn modelId="{ECC50E7C-D087-42E8-A750-B497A9F6392E}" type="presOf" srcId="{2D8D85B5-C555-4674-BE9B-74E82DEBFB3E}" destId="{E3F77911-5019-4BFF-8690-2294E3C0781F}" srcOrd="0" destOrd="0" presId="urn:microsoft.com/office/officeart/2005/8/layout/pyramid2"/>
    <dgm:cxn modelId="{5482CED0-07B6-488B-AF7A-DF2C611222AD}" srcId="{2D8D85B5-C555-4674-BE9B-74E82DEBFB3E}" destId="{D232A1B2-166C-44D3-BD82-8999AA962191}" srcOrd="0" destOrd="0" parTransId="{B28FC875-3023-4B5F-B608-FD5BD078A811}" sibTransId="{E08602A6-E175-4B24-AC1A-895667869F7E}"/>
    <dgm:cxn modelId="{A4191A31-F07C-482F-AE34-D9F75A486FD9}" type="presOf" srcId="{D232A1B2-166C-44D3-BD82-8999AA962191}" destId="{C3D4834F-E520-4016-8E9A-0922923E3AB4}" srcOrd="0" destOrd="0" presId="urn:microsoft.com/office/officeart/2005/8/layout/pyramid2"/>
    <dgm:cxn modelId="{70BB3E08-87F4-4FCB-BD7D-D43F07EC74AD}" type="presOf" srcId="{EAADD979-915C-4783-B7ED-B69ADE8F3FBD}" destId="{F267A6C2-E361-405A-8B3A-40E77D920F59}" srcOrd="0" destOrd="0" presId="urn:microsoft.com/office/officeart/2005/8/layout/pyramid2"/>
    <dgm:cxn modelId="{58E2456B-3D51-46CD-8A51-0958AD451677}" type="presOf" srcId="{ED8E0828-D49E-4B17-9DAA-584AA9B14E71}" destId="{7B762764-1AA1-4E81-B68B-CFEDECC5ADF2}" srcOrd="0" destOrd="0" presId="urn:microsoft.com/office/officeart/2005/8/layout/pyramid2"/>
    <dgm:cxn modelId="{3D6F01DB-85E8-457B-9717-61371A8DEF22}" type="presParOf" srcId="{E3F77911-5019-4BFF-8690-2294E3C0781F}" destId="{AF2DBA27-F386-45A6-8F62-75F975163EC8}" srcOrd="0" destOrd="0" presId="urn:microsoft.com/office/officeart/2005/8/layout/pyramid2"/>
    <dgm:cxn modelId="{356C6F60-87E6-4E63-9C26-3475F00431BA}" type="presParOf" srcId="{E3F77911-5019-4BFF-8690-2294E3C0781F}" destId="{3049F8ED-BB0F-438C-B963-F2BF9E53C5A1}" srcOrd="1" destOrd="0" presId="urn:microsoft.com/office/officeart/2005/8/layout/pyramid2"/>
    <dgm:cxn modelId="{36B04722-1C60-4E6A-904C-71C0804D506D}" type="presParOf" srcId="{3049F8ED-BB0F-438C-B963-F2BF9E53C5A1}" destId="{C3D4834F-E520-4016-8E9A-0922923E3AB4}" srcOrd="0" destOrd="0" presId="urn:microsoft.com/office/officeart/2005/8/layout/pyramid2"/>
    <dgm:cxn modelId="{966CE259-6397-433A-8B50-63B88A64D761}" type="presParOf" srcId="{3049F8ED-BB0F-438C-B963-F2BF9E53C5A1}" destId="{19F1ED10-E82A-41A7-A44E-59E0891222C8}" srcOrd="1" destOrd="0" presId="urn:microsoft.com/office/officeart/2005/8/layout/pyramid2"/>
    <dgm:cxn modelId="{A935D549-A7B3-42B8-9322-1FC289DE57C8}" type="presParOf" srcId="{3049F8ED-BB0F-438C-B963-F2BF9E53C5A1}" destId="{F267A6C2-E361-405A-8B3A-40E77D920F59}" srcOrd="2" destOrd="0" presId="urn:microsoft.com/office/officeart/2005/8/layout/pyramid2"/>
    <dgm:cxn modelId="{7A9CD830-9105-41A7-9595-9CE892614CAE}" type="presParOf" srcId="{3049F8ED-BB0F-438C-B963-F2BF9E53C5A1}" destId="{F36B809E-EEDE-4E76-A0C8-8F214A964B1C}" srcOrd="3" destOrd="0" presId="urn:microsoft.com/office/officeart/2005/8/layout/pyramid2"/>
    <dgm:cxn modelId="{A3B2084B-87F4-4BC1-8EB1-8F99689FED97}" type="presParOf" srcId="{3049F8ED-BB0F-438C-B963-F2BF9E53C5A1}" destId="{7B762764-1AA1-4E81-B68B-CFEDECC5ADF2}" srcOrd="4" destOrd="0" presId="urn:microsoft.com/office/officeart/2005/8/layout/pyramid2"/>
    <dgm:cxn modelId="{EAB74AE8-139B-4D95-AAA2-6B77C1DDD5B4}" type="presParOf" srcId="{3049F8ED-BB0F-438C-B963-F2BF9E53C5A1}" destId="{5A141F4D-67DF-4759-82D2-42A2AEA9DC85}" srcOrd="5" destOrd="0" presId="urn:microsoft.com/office/officeart/2005/8/layout/pyramid2"/>
    <dgm:cxn modelId="{022B02DA-FE49-41FF-B972-D5FF30B373BB}" type="presParOf" srcId="{3049F8ED-BB0F-438C-B963-F2BF9E53C5A1}" destId="{F187B6D9-E9D9-4336-9AE5-B27C776FB519}" srcOrd="6" destOrd="0" presId="urn:microsoft.com/office/officeart/2005/8/layout/pyramid2"/>
    <dgm:cxn modelId="{AB653B04-6350-4724-A301-059CE5068277}" type="presParOf" srcId="{3049F8ED-BB0F-438C-B963-F2BF9E53C5A1}" destId="{9E9A3E6C-86E4-457D-8E05-1AA77BABA50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C7EBA7-2F54-4420-B33F-EE2A64FA1636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6D71172-A952-4AB9-A7A4-A1339265EC63}">
      <dgm:prSet/>
      <dgm:spPr/>
      <dgm:t>
        <a:bodyPr/>
        <a:lstStyle/>
        <a:p>
          <a:pPr rtl="0"/>
          <a:r>
            <a:rPr lang="en-US" smtClean="0"/>
            <a:t>Wrap-up</a:t>
          </a:r>
          <a:endParaRPr lang="en-US"/>
        </a:p>
      </dgm:t>
    </dgm:pt>
    <dgm:pt modelId="{4AA757AA-AF6A-4202-934F-C137A4F8B06E}" type="parTrans" cxnId="{C19C87D3-DD56-4E34-8FE9-F611C68D9235}">
      <dgm:prSet/>
      <dgm:spPr/>
      <dgm:t>
        <a:bodyPr/>
        <a:lstStyle/>
        <a:p>
          <a:endParaRPr lang="en-US"/>
        </a:p>
      </dgm:t>
    </dgm:pt>
    <dgm:pt modelId="{BAB48FCF-1556-4AF6-9593-30DF2808CF0C}" type="sibTrans" cxnId="{C19C87D3-DD56-4E34-8FE9-F611C68D9235}">
      <dgm:prSet/>
      <dgm:spPr/>
      <dgm:t>
        <a:bodyPr/>
        <a:lstStyle/>
        <a:p>
          <a:endParaRPr lang="en-US"/>
        </a:p>
      </dgm:t>
    </dgm:pt>
    <dgm:pt modelId="{0A04CCE1-84E7-4E65-A4A2-BCFD96C63D0F}">
      <dgm:prSet/>
      <dgm:spPr/>
      <dgm:t>
        <a:bodyPr/>
        <a:lstStyle/>
        <a:p>
          <a:pPr rtl="0"/>
          <a:r>
            <a:rPr lang="en-US" smtClean="0"/>
            <a:t>One More Personification</a:t>
          </a:r>
          <a:endParaRPr lang="en-US"/>
        </a:p>
      </dgm:t>
    </dgm:pt>
    <dgm:pt modelId="{DC96CD74-1E9A-401B-800D-F7D8A6423DFC}" type="parTrans" cxnId="{95CC8758-33EB-4DCD-991A-68A186E2D6FC}">
      <dgm:prSet/>
      <dgm:spPr/>
      <dgm:t>
        <a:bodyPr/>
        <a:lstStyle/>
        <a:p>
          <a:endParaRPr lang="en-US"/>
        </a:p>
      </dgm:t>
    </dgm:pt>
    <dgm:pt modelId="{DB63A9F9-172E-4DE2-AC54-6007D871891B}" type="sibTrans" cxnId="{95CC8758-33EB-4DCD-991A-68A186E2D6FC}">
      <dgm:prSet/>
      <dgm:spPr/>
      <dgm:t>
        <a:bodyPr/>
        <a:lstStyle/>
        <a:p>
          <a:endParaRPr lang="en-US"/>
        </a:p>
      </dgm:t>
    </dgm:pt>
    <dgm:pt modelId="{4297AEB2-E9BC-4ECA-A425-FEB317A05F21}">
      <dgm:prSet/>
      <dgm:spPr/>
      <dgm:t>
        <a:bodyPr/>
        <a:lstStyle/>
        <a:p>
          <a:pPr rtl="0"/>
          <a:r>
            <a:rPr lang="en-US" smtClean="0"/>
            <a:t>Questions</a:t>
          </a:r>
          <a:endParaRPr lang="en-US"/>
        </a:p>
      </dgm:t>
    </dgm:pt>
    <dgm:pt modelId="{A63EB697-CB0D-47EF-8FDF-F9DA6B65EDA8}" type="parTrans" cxnId="{8F793FF7-E121-4460-A3A5-4DB4835056AF}">
      <dgm:prSet/>
      <dgm:spPr/>
      <dgm:t>
        <a:bodyPr/>
        <a:lstStyle/>
        <a:p>
          <a:endParaRPr lang="en-US"/>
        </a:p>
      </dgm:t>
    </dgm:pt>
    <dgm:pt modelId="{E04D6703-13D2-4267-AC57-99712ECB7351}" type="sibTrans" cxnId="{8F793FF7-E121-4460-A3A5-4DB4835056AF}">
      <dgm:prSet/>
      <dgm:spPr/>
      <dgm:t>
        <a:bodyPr/>
        <a:lstStyle/>
        <a:p>
          <a:endParaRPr lang="en-US"/>
        </a:p>
      </dgm:t>
    </dgm:pt>
    <dgm:pt modelId="{8A9181D1-3945-4D0E-89F8-1E26C8276BCF}" type="pres">
      <dgm:prSet presAssocID="{A4C7EBA7-2F54-4420-B33F-EE2A64FA163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59821D-010C-4DF4-861A-0B46AA205A6A}" type="pres">
      <dgm:prSet presAssocID="{A4C7EBA7-2F54-4420-B33F-EE2A64FA1636}" presName="cycle" presStyleCnt="0"/>
      <dgm:spPr/>
    </dgm:pt>
    <dgm:pt modelId="{E75309BB-3C67-4B34-A2EC-85B17C9BA4A7}" type="pres">
      <dgm:prSet presAssocID="{A4C7EBA7-2F54-4420-B33F-EE2A64FA1636}" presName="centerShape" presStyleCnt="0"/>
      <dgm:spPr/>
    </dgm:pt>
    <dgm:pt modelId="{FCD5F2EE-23DE-4CD8-A1E9-4CDBAE5DC928}" type="pres">
      <dgm:prSet presAssocID="{A4C7EBA7-2F54-4420-B33F-EE2A64FA1636}" presName="connSite" presStyleLbl="node1" presStyleIdx="0" presStyleCnt="4"/>
      <dgm:spPr/>
    </dgm:pt>
    <dgm:pt modelId="{71957764-4B7F-4185-BB1F-E053F6904DB1}" type="pres">
      <dgm:prSet presAssocID="{A4C7EBA7-2F54-4420-B33F-EE2A64FA1636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D66AB19E-511B-41B3-A8E1-EACC68B5CD8E}" type="pres">
      <dgm:prSet presAssocID="{4AA757AA-AF6A-4202-934F-C137A4F8B06E}" presName="Name25" presStyleLbl="parChTrans1D1" presStyleIdx="0" presStyleCnt="3"/>
      <dgm:spPr/>
      <dgm:t>
        <a:bodyPr/>
        <a:lstStyle/>
        <a:p>
          <a:endParaRPr lang="en-US"/>
        </a:p>
      </dgm:t>
    </dgm:pt>
    <dgm:pt modelId="{F6A413BC-F023-42C5-892D-20FEF5C402D4}" type="pres">
      <dgm:prSet presAssocID="{A6D71172-A952-4AB9-A7A4-A1339265EC63}" presName="node" presStyleCnt="0"/>
      <dgm:spPr/>
    </dgm:pt>
    <dgm:pt modelId="{24B10008-BB66-4156-8243-77C0D8343C69}" type="pres">
      <dgm:prSet presAssocID="{A6D71172-A952-4AB9-A7A4-A1339265EC6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9AE3F-7032-42FF-81DD-83160A4F15C2}" type="pres">
      <dgm:prSet presAssocID="{A6D71172-A952-4AB9-A7A4-A1339265EC63}" presName="childNode" presStyleLbl="revTx" presStyleIdx="0" presStyleCnt="0">
        <dgm:presLayoutVars>
          <dgm:bulletEnabled val="1"/>
        </dgm:presLayoutVars>
      </dgm:prSet>
      <dgm:spPr/>
    </dgm:pt>
    <dgm:pt modelId="{584B72B1-2621-4F6F-82A4-923F33136028}" type="pres">
      <dgm:prSet presAssocID="{DC96CD74-1E9A-401B-800D-F7D8A6423DF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AE71BE5-21BE-4A78-A8BA-83EC4438BC7F}" type="pres">
      <dgm:prSet presAssocID="{0A04CCE1-84E7-4E65-A4A2-BCFD96C63D0F}" presName="node" presStyleCnt="0"/>
      <dgm:spPr/>
    </dgm:pt>
    <dgm:pt modelId="{263E199F-2988-450E-A2E8-7B1AC532B709}" type="pres">
      <dgm:prSet presAssocID="{0A04CCE1-84E7-4E65-A4A2-BCFD96C63D0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2B377-2CFD-4CF6-A3AB-147CDDB380B0}" type="pres">
      <dgm:prSet presAssocID="{0A04CCE1-84E7-4E65-A4A2-BCFD96C63D0F}" presName="childNode" presStyleLbl="revTx" presStyleIdx="0" presStyleCnt="0">
        <dgm:presLayoutVars>
          <dgm:bulletEnabled val="1"/>
        </dgm:presLayoutVars>
      </dgm:prSet>
      <dgm:spPr/>
    </dgm:pt>
    <dgm:pt modelId="{C6B634BF-D3C8-478C-BF20-0B17584769C8}" type="pres">
      <dgm:prSet presAssocID="{A63EB697-CB0D-47EF-8FDF-F9DA6B65EDA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9E40C5B-3554-45D1-8745-9F2D2B7ED6A0}" type="pres">
      <dgm:prSet presAssocID="{4297AEB2-E9BC-4ECA-A425-FEB317A05F21}" presName="node" presStyleCnt="0"/>
      <dgm:spPr/>
    </dgm:pt>
    <dgm:pt modelId="{E358B843-76B1-4BFD-A895-620ADC4BEE6C}" type="pres">
      <dgm:prSet presAssocID="{4297AEB2-E9BC-4ECA-A425-FEB317A05F2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8C9-87F0-4DE4-BCC9-E6B5CE5229B4}" type="pres">
      <dgm:prSet presAssocID="{4297AEB2-E9BC-4ECA-A425-FEB317A05F2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8DA6674-DD3B-45B5-9193-5C30708FAA03}" type="presOf" srcId="{4297AEB2-E9BC-4ECA-A425-FEB317A05F21}" destId="{E358B843-76B1-4BFD-A895-620ADC4BEE6C}" srcOrd="0" destOrd="0" presId="urn:microsoft.com/office/officeart/2005/8/layout/radial2"/>
    <dgm:cxn modelId="{95CC8758-33EB-4DCD-991A-68A186E2D6FC}" srcId="{A4C7EBA7-2F54-4420-B33F-EE2A64FA1636}" destId="{0A04CCE1-84E7-4E65-A4A2-BCFD96C63D0F}" srcOrd="1" destOrd="0" parTransId="{DC96CD74-1E9A-401B-800D-F7D8A6423DFC}" sibTransId="{DB63A9F9-172E-4DE2-AC54-6007D871891B}"/>
    <dgm:cxn modelId="{155AE35F-48AC-4F18-9533-FCC0D641CF52}" type="presOf" srcId="{A4C7EBA7-2F54-4420-B33F-EE2A64FA1636}" destId="{8A9181D1-3945-4D0E-89F8-1E26C8276BCF}" srcOrd="0" destOrd="0" presId="urn:microsoft.com/office/officeart/2005/8/layout/radial2"/>
    <dgm:cxn modelId="{78E3E581-4C2A-417B-BDE6-688CBA8285A4}" type="presOf" srcId="{A63EB697-CB0D-47EF-8FDF-F9DA6B65EDA8}" destId="{C6B634BF-D3C8-478C-BF20-0B17584769C8}" srcOrd="0" destOrd="0" presId="urn:microsoft.com/office/officeart/2005/8/layout/radial2"/>
    <dgm:cxn modelId="{C19C87D3-DD56-4E34-8FE9-F611C68D9235}" srcId="{A4C7EBA7-2F54-4420-B33F-EE2A64FA1636}" destId="{A6D71172-A952-4AB9-A7A4-A1339265EC63}" srcOrd="0" destOrd="0" parTransId="{4AA757AA-AF6A-4202-934F-C137A4F8B06E}" sibTransId="{BAB48FCF-1556-4AF6-9593-30DF2808CF0C}"/>
    <dgm:cxn modelId="{8F793FF7-E121-4460-A3A5-4DB4835056AF}" srcId="{A4C7EBA7-2F54-4420-B33F-EE2A64FA1636}" destId="{4297AEB2-E9BC-4ECA-A425-FEB317A05F21}" srcOrd="2" destOrd="0" parTransId="{A63EB697-CB0D-47EF-8FDF-F9DA6B65EDA8}" sibTransId="{E04D6703-13D2-4267-AC57-99712ECB7351}"/>
    <dgm:cxn modelId="{292A0DD0-76FA-42FC-88E8-4FB61F111A88}" type="presOf" srcId="{A6D71172-A952-4AB9-A7A4-A1339265EC63}" destId="{24B10008-BB66-4156-8243-77C0D8343C69}" srcOrd="0" destOrd="0" presId="urn:microsoft.com/office/officeart/2005/8/layout/radial2"/>
    <dgm:cxn modelId="{1C6193C8-1CE3-4EF6-806E-5B3A4848BD5D}" type="presOf" srcId="{0A04CCE1-84E7-4E65-A4A2-BCFD96C63D0F}" destId="{263E199F-2988-450E-A2E8-7B1AC532B709}" srcOrd="0" destOrd="0" presId="urn:microsoft.com/office/officeart/2005/8/layout/radial2"/>
    <dgm:cxn modelId="{2E1B13C8-9B84-4A22-9175-5A0F0B1CFA1B}" type="presOf" srcId="{DC96CD74-1E9A-401B-800D-F7D8A6423DFC}" destId="{584B72B1-2621-4F6F-82A4-923F33136028}" srcOrd="0" destOrd="0" presId="urn:microsoft.com/office/officeart/2005/8/layout/radial2"/>
    <dgm:cxn modelId="{E14694AE-9333-43A7-BE54-4985FE88D4B5}" type="presOf" srcId="{4AA757AA-AF6A-4202-934F-C137A4F8B06E}" destId="{D66AB19E-511B-41B3-A8E1-EACC68B5CD8E}" srcOrd="0" destOrd="0" presId="urn:microsoft.com/office/officeart/2005/8/layout/radial2"/>
    <dgm:cxn modelId="{3AAD26B3-AABA-47ED-9DB8-386719FCCE55}" type="presParOf" srcId="{8A9181D1-3945-4D0E-89F8-1E26C8276BCF}" destId="{9859821D-010C-4DF4-861A-0B46AA205A6A}" srcOrd="0" destOrd="0" presId="urn:microsoft.com/office/officeart/2005/8/layout/radial2"/>
    <dgm:cxn modelId="{2A8C615D-1455-4F89-98E9-FE956667BEC3}" type="presParOf" srcId="{9859821D-010C-4DF4-861A-0B46AA205A6A}" destId="{E75309BB-3C67-4B34-A2EC-85B17C9BA4A7}" srcOrd="0" destOrd="0" presId="urn:microsoft.com/office/officeart/2005/8/layout/radial2"/>
    <dgm:cxn modelId="{04A7F76C-8748-45D7-A918-3519D56D50AF}" type="presParOf" srcId="{E75309BB-3C67-4B34-A2EC-85B17C9BA4A7}" destId="{FCD5F2EE-23DE-4CD8-A1E9-4CDBAE5DC928}" srcOrd="0" destOrd="0" presId="urn:microsoft.com/office/officeart/2005/8/layout/radial2"/>
    <dgm:cxn modelId="{421C7C90-E5F3-47BA-9822-A606FA7C631B}" type="presParOf" srcId="{E75309BB-3C67-4B34-A2EC-85B17C9BA4A7}" destId="{71957764-4B7F-4185-BB1F-E053F6904DB1}" srcOrd="1" destOrd="0" presId="urn:microsoft.com/office/officeart/2005/8/layout/radial2"/>
    <dgm:cxn modelId="{AA59D801-F744-43D4-B4AA-AD8566A8AEAD}" type="presParOf" srcId="{9859821D-010C-4DF4-861A-0B46AA205A6A}" destId="{D66AB19E-511B-41B3-A8E1-EACC68B5CD8E}" srcOrd="1" destOrd="0" presId="urn:microsoft.com/office/officeart/2005/8/layout/radial2"/>
    <dgm:cxn modelId="{3C91078E-1943-46BF-994F-6301D25D2953}" type="presParOf" srcId="{9859821D-010C-4DF4-861A-0B46AA205A6A}" destId="{F6A413BC-F023-42C5-892D-20FEF5C402D4}" srcOrd="2" destOrd="0" presId="urn:microsoft.com/office/officeart/2005/8/layout/radial2"/>
    <dgm:cxn modelId="{0F583462-4158-4B67-8E13-435612673961}" type="presParOf" srcId="{F6A413BC-F023-42C5-892D-20FEF5C402D4}" destId="{24B10008-BB66-4156-8243-77C0D8343C69}" srcOrd="0" destOrd="0" presId="urn:microsoft.com/office/officeart/2005/8/layout/radial2"/>
    <dgm:cxn modelId="{68CA86F4-48DE-4BED-BAAB-5329EC5FAE2D}" type="presParOf" srcId="{F6A413BC-F023-42C5-892D-20FEF5C402D4}" destId="{49C9AE3F-7032-42FF-81DD-83160A4F15C2}" srcOrd="1" destOrd="0" presId="urn:microsoft.com/office/officeart/2005/8/layout/radial2"/>
    <dgm:cxn modelId="{1F399298-7D0A-4321-B011-7E9D7AD26630}" type="presParOf" srcId="{9859821D-010C-4DF4-861A-0B46AA205A6A}" destId="{584B72B1-2621-4F6F-82A4-923F33136028}" srcOrd="3" destOrd="0" presId="urn:microsoft.com/office/officeart/2005/8/layout/radial2"/>
    <dgm:cxn modelId="{5815271E-07CE-492C-A84D-CD74C9A9DDD1}" type="presParOf" srcId="{9859821D-010C-4DF4-861A-0B46AA205A6A}" destId="{7AE71BE5-21BE-4A78-A8BA-83EC4438BC7F}" srcOrd="4" destOrd="0" presId="urn:microsoft.com/office/officeart/2005/8/layout/radial2"/>
    <dgm:cxn modelId="{221D38AF-8AA6-4BB0-8009-D3020AEC8C76}" type="presParOf" srcId="{7AE71BE5-21BE-4A78-A8BA-83EC4438BC7F}" destId="{263E199F-2988-450E-A2E8-7B1AC532B709}" srcOrd="0" destOrd="0" presId="urn:microsoft.com/office/officeart/2005/8/layout/radial2"/>
    <dgm:cxn modelId="{EC9013D9-B824-447E-BC61-322DECE5E381}" type="presParOf" srcId="{7AE71BE5-21BE-4A78-A8BA-83EC4438BC7F}" destId="{A212B377-2CFD-4CF6-A3AB-147CDDB380B0}" srcOrd="1" destOrd="0" presId="urn:microsoft.com/office/officeart/2005/8/layout/radial2"/>
    <dgm:cxn modelId="{A8CF51CB-FE83-4A5F-91AD-B3B172B08909}" type="presParOf" srcId="{9859821D-010C-4DF4-861A-0B46AA205A6A}" destId="{C6B634BF-D3C8-478C-BF20-0B17584769C8}" srcOrd="5" destOrd="0" presId="urn:microsoft.com/office/officeart/2005/8/layout/radial2"/>
    <dgm:cxn modelId="{CC768DDB-AD0F-4C25-BCEB-BCEB8D38A594}" type="presParOf" srcId="{9859821D-010C-4DF4-861A-0B46AA205A6A}" destId="{49E40C5B-3554-45D1-8745-9F2D2B7ED6A0}" srcOrd="6" destOrd="0" presId="urn:microsoft.com/office/officeart/2005/8/layout/radial2"/>
    <dgm:cxn modelId="{325EC09C-A25B-466A-BEC8-528212B8A13A}" type="presParOf" srcId="{49E40C5B-3554-45D1-8745-9F2D2B7ED6A0}" destId="{E358B843-76B1-4BFD-A895-620ADC4BEE6C}" srcOrd="0" destOrd="0" presId="urn:microsoft.com/office/officeart/2005/8/layout/radial2"/>
    <dgm:cxn modelId="{C04F8A2F-BBF8-40F9-9E07-F2DB4FF31AAF}" type="presParOf" srcId="{49E40C5B-3554-45D1-8745-9F2D2B7ED6A0}" destId="{64ECB8C9-87F0-4DE4-BCC9-E6B5CE5229B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76BBE-4AA6-4485-AD50-C80BDDF043DA}">
      <dsp:nvSpPr>
        <dsp:cNvPr id="0" name=""/>
        <dsp:cNvSpPr/>
      </dsp:nvSpPr>
      <dsp:spPr>
        <a:xfrm>
          <a:off x="0" y="64167"/>
          <a:ext cx="9788977" cy="687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Patents 101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33583" y="97750"/>
        <a:ext cx="9721811" cy="620794"/>
      </dsp:txXfrm>
    </dsp:sp>
    <dsp:sp modelId="{5941015C-7384-4C82-8A57-6C60402CC99F}">
      <dsp:nvSpPr>
        <dsp:cNvPr id="0" name=""/>
        <dsp:cNvSpPr/>
      </dsp:nvSpPr>
      <dsp:spPr>
        <a:xfrm>
          <a:off x="0" y="854227"/>
          <a:ext cx="9788977" cy="687960"/>
        </a:xfrm>
        <a:prstGeom prst="roundRect">
          <a:avLst/>
        </a:prstGeom>
        <a:solidFill>
          <a:schemeClr val="accent2">
            <a:hueOff val="313528"/>
            <a:satOff val="-1707"/>
            <a:lumOff val="637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Enter the Troll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33583" y="887810"/>
        <a:ext cx="9721811" cy="620794"/>
      </dsp:txXfrm>
    </dsp:sp>
    <dsp:sp modelId="{EF30459F-E452-4804-A316-44B5A2E0CF56}">
      <dsp:nvSpPr>
        <dsp:cNvPr id="0" name=""/>
        <dsp:cNvSpPr/>
      </dsp:nvSpPr>
      <dsp:spPr>
        <a:xfrm>
          <a:off x="0" y="1612228"/>
          <a:ext cx="9788977" cy="687960"/>
        </a:xfrm>
        <a:prstGeom prst="roundRect">
          <a:avLst/>
        </a:prstGeom>
        <a:solidFill>
          <a:schemeClr val="accent2">
            <a:hueOff val="627056"/>
            <a:satOff val="-3413"/>
            <a:lumOff val="1275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The Hunt Begins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33583" y="1645811"/>
        <a:ext cx="9721811" cy="620794"/>
      </dsp:txXfrm>
    </dsp:sp>
    <dsp:sp modelId="{A840B267-ACE4-4DED-9B65-131E2BD570C5}">
      <dsp:nvSpPr>
        <dsp:cNvPr id="0" name=""/>
        <dsp:cNvSpPr/>
      </dsp:nvSpPr>
      <dsp:spPr>
        <a:xfrm>
          <a:off x="0" y="2338141"/>
          <a:ext cx="9788977" cy="687960"/>
        </a:xfrm>
        <a:prstGeom prst="roundRect">
          <a:avLst/>
        </a:prstGeom>
        <a:solidFill>
          <a:schemeClr val="accent2">
            <a:hueOff val="940583"/>
            <a:satOff val="-5120"/>
            <a:lumOff val="1912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Arming Yourselves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33583" y="2371724"/>
        <a:ext cx="9721811" cy="620794"/>
      </dsp:txXfrm>
    </dsp:sp>
    <dsp:sp modelId="{0C84782E-4F8C-4A17-BA30-B3A1FDCF0A5E}">
      <dsp:nvSpPr>
        <dsp:cNvPr id="0" name=""/>
        <dsp:cNvSpPr/>
      </dsp:nvSpPr>
      <dsp:spPr>
        <a:xfrm>
          <a:off x="0" y="3096142"/>
          <a:ext cx="9788977" cy="687960"/>
        </a:xfrm>
        <a:prstGeom prst="roundRect">
          <a:avLst/>
        </a:prstGeom>
        <a:solidFill>
          <a:schemeClr val="accent2">
            <a:hueOff val="1254111"/>
            <a:satOff val="-6827"/>
            <a:lumOff val="2549"/>
            <a:alpha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n>
                <a:solidFill>
                  <a:schemeClr val="tx1"/>
                </a:solidFill>
              </a:ln>
            </a:rPr>
            <a:t>Whither the Troll</a:t>
          </a:r>
          <a:endParaRPr lang="en-US" sz="2800" kern="1200" dirty="0">
            <a:ln>
              <a:solidFill>
                <a:schemeClr val="tx1"/>
              </a:solidFill>
            </a:ln>
          </a:endParaRPr>
        </a:p>
      </dsp:txBody>
      <dsp:txXfrm>
        <a:off x="33583" y="3129725"/>
        <a:ext cx="9721811" cy="62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57A86-FF8A-4A36-9C40-C68B0237CA32}">
      <dsp:nvSpPr>
        <dsp:cNvPr id="0" name=""/>
        <dsp:cNvSpPr/>
      </dsp:nvSpPr>
      <dsp:spPr>
        <a:xfrm>
          <a:off x="-4201238" y="-641104"/>
          <a:ext cx="4978168" cy="4978168"/>
        </a:xfrm>
        <a:prstGeom prst="blockArc">
          <a:avLst>
            <a:gd name="adj1" fmla="val 18900000"/>
            <a:gd name="adj2" fmla="val 2700000"/>
            <a:gd name="adj3" fmla="val 434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EAD9E-4478-4F2F-BE04-48F9EF98355D}">
      <dsp:nvSpPr>
        <dsp:cNvPr id="0" name=""/>
        <dsp:cNvSpPr/>
      </dsp:nvSpPr>
      <dsp:spPr>
        <a:xfrm>
          <a:off x="395976" y="284145"/>
          <a:ext cx="9235966" cy="568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Cost to defend a patent suit = ~ $1M pre-trial and $2.5M through trial. </a:t>
          </a:r>
          <a:endParaRPr lang="en-US" sz="1800" kern="1200" dirty="0"/>
        </a:p>
      </dsp:txBody>
      <dsp:txXfrm>
        <a:off x="395976" y="284145"/>
        <a:ext cx="9235966" cy="568586"/>
      </dsp:txXfrm>
    </dsp:sp>
    <dsp:sp modelId="{84B8104C-B7E3-4911-B6A3-B085E447E240}">
      <dsp:nvSpPr>
        <dsp:cNvPr id="0" name=""/>
        <dsp:cNvSpPr/>
      </dsp:nvSpPr>
      <dsp:spPr>
        <a:xfrm>
          <a:off x="40609" y="213072"/>
          <a:ext cx="710732" cy="710732"/>
        </a:xfrm>
        <a:prstGeom prst="ellipse">
          <a:avLst/>
        </a:prstGeom>
        <a:gradFill rotWithShape="1">
          <a:gsLst>
            <a:gs pos="0">
              <a:schemeClr val="accent2">
                <a:tint val="94000"/>
                <a:satMod val="180000"/>
                <a:lumMod val="98000"/>
              </a:schemeClr>
            </a:gs>
            <a:gs pos="100000">
              <a:schemeClr val="accent2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2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1DA4F31D-79A5-4ECC-B6A2-42F54E8B5C51}">
      <dsp:nvSpPr>
        <dsp:cNvPr id="0" name=""/>
        <dsp:cNvSpPr/>
      </dsp:nvSpPr>
      <dsp:spPr>
        <a:xfrm>
          <a:off x="721959" y="1137172"/>
          <a:ext cx="8909982" cy="568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PAEs initiated ~800 lawsuits nationwide (median revenue &lt; $100M).</a:t>
          </a:r>
          <a:endParaRPr lang="en-US" sz="1800" kern="1200" dirty="0"/>
        </a:p>
      </dsp:txBody>
      <dsp:txXfrm>
        <a:off x="721959" y="1137172"/>
        <a:ext cx="8909982" cy="568586"/>
      </dsp:txXfrm>
    </dsp:sp>
    <dsp:sp modelId="{83422C06-351F-4569-B396-E2B5294BA56B}">
      <dsp:nvSpPr>
        <dsp:cNvPr id="0" name=""/>
        <dsp:cNvSpPr/>
      </dsp:nvSpPr>
      <dsp:spPr>
        <a:xfrm>
          <a:off x="366593" y="1066099"/>
          <a:ext cx="710732" cy="710732"/>
        </a:xfrm>
        <a:prstGeom prst="ellipse">
          <a:avLst/>
        </a:prstGeom>
        <a:gradFill rotWithShape="1">
          <a:gsLst>
            <a:gs pos="0">
              <a:schemeClr val="accent3">
                <a:tint val="94000"/>
                <a:satMod val="180000"/>
                <a:lumMod val="98000"/>
              </a:schemeClr>
            </a:gs>
            <a:gs pos="100000">
              <a:schemeClr val="accent3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3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54397522-A2BA-4FD2-AA1E-D34F4D1BCE07}">
      <dsp:nvSpPr>
        <dsp:cNvPr id="0" name=""/>
        <dsp:cNvSpPr/>
      </dsp:nvSpPr>
      <dsp:spPr>
        <a:xfrm>
          <a:off x="721959" y="1990200"/>
          <a:ext cx="8909982" cy="568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U.S. Businesses incurred $29B in direct costs due to patent trolls.</a:t>
          </a:r>
          <a:endParaRPr lang="en-US" sz="1800" kern="1200" dirty="0"/>
        </a:p>
      </dsp:txBody>
      <dsp:txXfrm>
        <a:off x="721959" y="1990200"/>
        <a:ext cx="8909982" cy="568586"/>
      </dsp:txXfrm>
    </dsp:sp>
    <dsp:sp modelId="{C8A695B9-C872-46D0-81CF-A54113F8025E}">
      <dsp:nvSpPr>
        <dsp:cNvPr id="0" name=""/>
        <dsp:cNvSpPr/>
      </dsp:nvSpPr>
      <dsp:spPr>
        <a:xfrm>
          <a:off x="366593" y="1919126"/>
          <a:ext cx="710732" cy="710732"/>
        </a:xfrm>
        <a:prstGeom prst="ellipse">
          <a:avLst/>
        </a:prstGeom>
        <a:gradFill rotWithShape="1">
          <a:gsLst>
            <a:gs pos="0">
              <a:schemeClr val="accent4">
                <a:tint val="94000"/>
                <a:satMod val="180000"/>
                <a:lumMod val="98000"/>
              </a:schemeClr>
            </a:gs>
            <a:gs pos="100000">
              <a:schemeClr val="accent4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4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A53EA253-84E7-4F82-BDF4-C9CF2C052A13}">
      <dsp:nvSpPr>
        <dsp:cNvPr id="0" name=""/>
        <dsp:cNvSpPr/>
      </dsp:nvSpPr>
      <dsp:spPr>
        <a:xfrm>
          <a:off x="349380" y="2768574"/>
          <a:ext cx="9329157" cy="7178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1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 2012, PAEs initiated over 60% of all patent litigation matters (~2900; median revenue ~$10M) and represented over 59% of all defendants in ITC proceedings.</a:t>
          </a:r>
          <a:endParaRPr lang="en-US" sz="1800" kern="1200" dirty="0"/>
        </a:p>
      </dsp:txBody>
      <dsp:txXfrm>
        <a:off x="349380" y="2768574"/>
        <a:ext cx="9329157" cy="717891"/>
      </dsp:txXfrm>
    </dsp:sp>
    <dsp:sp modelId="{6FAC7E2E-92C9-4D8D-A9DB-5E9E7DF674A9}">
      <dsp:nvSpPr>
        <dsp:cNvPr id="0" name=""/>
        <dsp:cNvSpPr/>
      </dsp:nvSpPr>
      <dsp:spPr>
        <a:xfrm>
          <a:off x="40609" y="2772154"/>
          <a:ext cx="710732" cy="710732"/>
        </a:xfrm>
        <a:prstGeom prst="ellipse">
          <a:avLst/>
        </a:prstGeom>
        <a:gradFill rotWithShape="1">
          <a:gsLst>
            <a:gs pos="0">
              <a:schemeClr val="accent5">
                <a:tint val="94000"/>
                <a:satMod val="180000"/>
                <a:lumMod val="98000"/>
              </a:schemeClr>
            </a:gs>
            <a:gs pos="100000">
              <a:schemeClr val="accent5">
                <a:satMod val="130000"/>
              </a:schemeClr>
            </a:gs>
          </a:gsLst>
          <a:lin ang="5160000" scaled="0"/>
        </a:gradFill>
        <a:ln w="12700" cap="flat" cmpd="sng" algn="ctr">
          <a:solidFill>
            <a:schemeClr val="accent5">
              <a:shade val="90000"/>
              <a:lumMod val="9000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A9A76-E285-4FC8-9402-E1586EA5D260}">
      <dsp:nvSpPr>
        <dsp:cNvPr id="0" name=""/>
        <dsp:cNvSpPr/>
      </dsp:nvSpPr>
      <dsp:spPr>
        <a:xfrm>
          <a:off x="328440" y="724350"/>
          <a:ext cx="0" cy="29711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A73A2-EA4B-40AD-AFE2-AB0759EA4B38}">
      <dsp:nvSpPr>
        <dsp:cNvPr id="0" name=""/>
        <dsp:cNvSpPr/>
      </dsp:nvSpPr>
      <dsp:spPr>
        <a:xfrm>
          <a:off x="115810" y="565346"/>
          <a:ext cx="2375530" cy="30813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79F34-4EBF-46CD-9B58-28AF27675BE1}">
      <dsp:nvSpPr>
        <dsp:cNvPr id="0" name=""/>
        <dsp:cNvSpPr/>
      </dsp:nvSpPr>
      <dsp:spPr>
        <a:xfrm>
          <a:off x="410972" y="2160401"/>
          <a:ext cx="1562653" cy="153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CD9C3-D45E-4C10-B2CC-9E274CD0CBF1}">
      <dsp:nvSpPr>
        <dsp:cNvPr id="0" name=""/>
        <dsp:cNvSpPr/>
      </dsp:nvSpPr>
      <dsp:spPr>
        <a:xfrm>
          <a:off x="328440" y="394224"/>
          <a:ext cx="1650632" cy="330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AIA</a:t>
          </a:r>
          <a:endParaRPr lang="en-US" sz="1800" kern="1200" dirty="0"/>
        </a:p>
      </dsp:txBody>
      <dsp:txXfrm>
        <a:off x="328440" y="394224"/>
        <a:ext cx="1650632" cy="330126"/>
      </dsp:txXfrm>
    </dsp:sp>
    <dsp:sp modelId="{59FA1018-F0CA-4209-8900-16D2746E9190}">
      <dsp:nvSpPr>
        <dsp:cNvPr id="0" name=""/>
        <dsp:cNvSpPr/>
      </dsp:nvSpPr>
      <dsp:spPr>
        <a:xfrm>
          <a:off x="2980702" y="308326"/>
          <a:ext cx="0" cy="29711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757F0-E94A-46FE-B7C2-3CFB595EADA6}">
      <dsp:nvSpPr>
        <dsp:cNvPr id="0" name=""/>
        <dsp:cNvSpPr/>
      </dsp:nvSpPr>
      <dsp:spPr>
        <a:xfrm>
          <a:off x="3118168" y="292969"/>
          <a:ext cx="2005119" cy="22493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53B26-4F79-4F3E-A9FD-B5212C5B7AB1}">
      <dsp:nvSpPr>
        <dsp:cNvPr id="0" name=""/>
        <dsp:cNvSpPr/>
      </dsp:nvSpPr>
      <dsp:spPr>
        <a:xfrm>
          <a:off x="3253408" y="1573214"/>
          <a:ext cx="1562653" cy="153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B08DF-0EDA-4908-BBEF-9308E4BAF3C9}">
      <dsp:nvSpPr>
        <dsp:cNvPr id="0" name=""/>
        <dsp:cNvSpPr/>
      </dsp:nvSpPr>
      <dsp:spPr>
        <a:xfrm>
          <a:off x="2980702" y="-21800"/>
          <a:ext cx="1650632" cy="330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Courts</a:t>
          </a:r>
          <a:endParaRPr lang="en-US" sz="1800" kern="1200"/>
        </a:p>
      </dsp:txBody>
      <dsp:txXfrm>
        <a:off x="2980702" y="-21800"/>
        <a:ext cx="1650632" cy="330126"/>
      </dsp:txXfrm>
    </dsp:sp>
    <dsp:sp modelId="{9A2DA950-BFE2-42EF-BE85-D9921D557871}">
      <dsp:nvSpPr>
        <dsp:cNvPr id="0" name=""/>
        <dsp:cNvSpPr/>
      </dsp:nvSpPr>
      <dsp:spPr>
        <a:xfrm>
          <a:off x="5459204" y="281342"/>
          <a:ext cx="0" cy="29711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B12CE-FA19-450B-8839-6A2BDC108C9C}">
      <dsp:nvSpPr>
        <dsp:cNvPr id="0" name=""/>
        <dsp:cNvSpPr/>
      </dsp:nvSpPr>
      <dsp:spPr>
        <a:xfrm>
          <a:off x="5527078" y="1237465"/>
          <a:ext cx="2028012" cy="172371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4F6A2-6A3D-4CF4-A3E2-15D5ABF2F7D5}">
      <dsp:nvSpPr>
        <dsp:cNvPr id="0" name=""/>
        <dsp:cNvSpPr/>
      </dsp:nvSpPr>
      <dsp:spPr>
        <a:xfrm>
          <a:off x="5541735" y="1717392"/>
          <a:ext cx="1562653" cy="153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4D98E-5A9B-4541-8263-760E0CDF30BA}">
      <dsp:nvSpPr>
        <dsp:cNvPr id="0" name=""/>
        <dsp:cNvSpPr/>
      </dsp:nvSpPr>
      <dsp:spPr>
        <a:xfrm>
          <a:off x="5716851" y="902560"/>
          <a:ext cx="1650632" cy="3301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Activism</a:t>
          </a:r>
          <a:endParaRPr lang="en-US" sz="1800" kern="1200" dirty="0"/>
        </a:p>
      </dsp:txBody>
      <dsp:txXfrm>
        <a:off x="5716851" y="902560"/>
        <a:ext cx="1650632" cy="330126"/>
      </dsp:txXfrm>
    </dsp:sp>
    <dsp:sp modelId="{B1385FD5-CB04-44EE-980D-355F3FBAD792}">
      <dsp:nvSpPr>
        <dsp:cNvPr id="0" name=""/>
        <dsp:cNvSpPr/>
      </dsp:nvSpPr>
      <dsp:spPr>
        <a:xfrm>
          <a:off x="8174648" y="544709"/>
          <a:ext cx="0" cy="297113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F12EB-F05E-47B5-8EFC-0BAC7B7CF960}">
      <dsp:nvSpPr>
        <dsp:cNvPr id="0" name=""/>
        <dsp:cNvSpPr/>
      </dsp:nvSpPr>
      <dsp:spPr>
        <a:xfrm>
          <a:off x="8032008" y="652211"/>
          <a:ext cx="2173448" cy="27220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91977-AB06-4485-8E0F-9E36F736C2AD}">
      <dsp:nvSpPr>
        <dsp:cNvPr id="0" name=""/>
        <dsp:cNvSpPr/>
      </dsp:nvSpPr>
      <dsp:spPr>
        <a:xfrm>
          <a:off x="8599666" y="1916547"/>
          <a:ext cx="1562653" cy="1535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E8A09-8F83-41C4-AD77-B6EB285DA4C3}">
      <dsp:nvSpPr>
        <dsp:cNvPr id="0" name=""/>
        <dsp:cNvSpPr/>
      </dsp:nvSpPr>
      <dsp:spPr>
        <a:xfrm>
          <a:off x="7799005" y="192601"/>
          <a:ext cx="2401918" cy="37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Federal Legislation</a:t>
          </a:r>
          <a:endParaRPr lang="en-US" sz="1800" kern="1200"/>
        </a:p>
      </dsp:txBody>
      <dsp:txXfrm>
        <a:off x="7799005" y="192601"/>
        <a:ext cx="2401918" cy="374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F893-C59E-42E2-834C-0187D2282B4A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76009-5B45-4AE9-9009-D45F5EBAC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8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33678"/>
            <a:ext cx="5607050" cy="41830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6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8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9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3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34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93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4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04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3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1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7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90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5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8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76009-5B45-4AE9-9009-D45F5EBACE83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6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2135" y="2887530"/>
            <a:ext cx="9038813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6786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1" y="559399"/>
            <a:ext cx="2237591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985" y="849855"/>
            <a:ext cx="7343889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25426" y="2880824"/>
            <a:ext cx="5480154" cy="923330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783" y="6182144"/>
            <a:ext cx="24447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63446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54" y="1204857"/>
            <a:ext cx="10339617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1" y="3767317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193535" y="2240280"/>
            <a:ext cx="5071872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9741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63446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773" y="1678196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669" y="559399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2773" y="3603813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642" y="4668819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11723" y="666965"/>
            <a:ext cx="6362875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986" y="5324306"/>
            <a:ext cx="10341685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330" y="2248348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504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2CFA5A-3683-489C-8974-D74650F5C81C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144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52352" y="61614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817E9D-9E9C-4194-9761-6ECF5D709C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1077326.J_K_Rowl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dreads.com/work/quotes/464079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 TROLLS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When The Hunters Become the Hunted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4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06" y="625641"/>
            <a:ext cx="7642968" cy="11719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9980" y="4440127"/>
            <a:ext cx="343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L. Capone, Esq.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843181"/>
            <a:ext cx="3316705" cy="16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57200" y="5694946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latin typeface="Times New Roman" pitchFamily="18" charset="0"/>
                <a:cs typeface="Times New Roman" pitchFamily="18" charset="0"/>
              </a:rPr>
              <a:t>About The LEGAL TECH 2013 Series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It’s a regulated world out there, especially at the intersection of IT and the law.  Don’t go it alone. This series of breakfast seminars sponsored with the law firm of Duffy &amp; Sweeney and designed to address the most compelling legal issues that impact technology.  Moderated by Chuck Schmidt, a partner in the IP and technology law practice, the seminars will offer big-picture insight and best-practices as well as answers to your specific questions.</a:t>
            </a:r>
          </a:p>
        </p:txBody>
      </p:sp>
    </p:spTree>
    <p:extLst>
      <p:ext uri="{BB962C8B-B14F-4D97-AF65-F5344CB8AC3E}">
        <p14:creationId xmlns:p14="http://schemas.microsoft.com/office/powerpoint/2010/main" val="352434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395744"/>
              </p:ext>
            </p:extLst>
          </p:nvPr>
        </p:nvGraphicFramePr>
        <p:xfrm>
          <a:off x="0" y="1517074"/>
          <a:ext cx="12192000" cy="460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B67BC6-5A8C-410B-A612-306BBDAEA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1B67BC6-5A8C-410B-A612-306BBDAEA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E765C-31D4-42EB-B320-94CBBB0977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79E765C-31D4-42EB-B320-94CBBB0977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A5845-BA59-4F5A-94F3-AAB2260EF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A5A5845-BA59-4F5A-94F3-AAB2260EF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EB03B2-0775-406A-B670-0CE261358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95EB03B2-0775-406A-B670-0CE261358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C3CD9-1128-403E-A143-7DAF4CD1D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92C3CD9-1128-403E-A143-7DAF4CD1D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398140-7502-4ECD-91DF-20AD999C7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D398140-7502-4ECD-91DF-20AD999C7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2318"/>
              </p:ext>
            </p:extLst>
          </p:nvPr>
        </p:nvGraphicFramePr>
        <p:xfrm>
          <a:off x="1330778" y="1742682"/>
          <a:ext cx="9639300" cy="363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ACTIVISM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D95F89-8F36-4C0F-B133-04C5F1A4C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dgm id="{93D95F89-8F36-4C0F-B133-04C5F1A4C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graphicEl>
                                              <a:dgm id="{93D95F89-8F36-4C0F-B133-04C5F1A4C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graphicEl>
                                              <a:dgm id="{93D95F89-8F36-4C0F-B133-04C5F1A4C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98C32F-2036-43D5-BD47-B59E3936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>
                                            <p:graphicEl>
                                              <a:dgm id="{3898C32F-2036-43D5-BD47-B59E393675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>
                                            <p:graphicEl>
                                              <a:dgm id="{3898C32F-2036-43D5-BD47-B59E3936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>
                                            <p:graphicEl>
                                              <a:dgm id="{3898C32F-2036-43D5-BD47-B59E39367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8A250-CEEF-429C-889A-9E0BFD20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dgm id="{CE28A250-CEEF-429C-889A-9E0BFD2005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>
                                            <p:graphicEl>
                                              <a:dgm id="{CE28A250-CEEF-429C-889A-9E0BFD20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>
                                            <p:graphicEl>
                                              <a:dgm id="{CE28A250-CEEF-429C-889A-9E0BFD200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58DD1A-BC4B-49A5-B9D3-EB3645E15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>
                                            <p:graphicEl>
                                              <a:dgm id="{8158DD1A-BC4B-49A5-B9D3-EB3645E15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>
                                            <p:graphicEl>
                                              <a:dgm id="{8158DD1A-BC4B-49A5-B9D3-EB3645E15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>
                                            <p:graphicEl>
                                              <a:dgm id="{8158DD1A-BC4B-49A5-B9D3-EB3645E15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1387C7-1055-4734-A080-96B249E56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>
                                            <p:graphicEl>
                                              <a:dgm id="{F21387C7-1055-4734-A080-96B249E569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>
                                            <p:graphicEl>
                                              <a:dgm id="{F21387C7-1055-4734-A080-96B249E56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>
                                            <p:graphicEl>
                                              <a:dgm id="{F21387C7-1055-4734-A080-96B249E569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560D34-8FAF-43E1-B2DA-778B63ED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">
                                            <p:graphicEl>
                                              <a:dgm id="{4E560D34-8FAF-43E1-B2DA-778B63ED8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">
                                            <p:graphicEl>
                                              <a:dgm id="{4E560D34-8FAF-43E1-B2DA-778B63ED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>
                                            <p:graphicEl>
                                              <a:dgm id="{4E560D34-8FAF-43E1-B2DA-778B63ED8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DED330-1E9E-4940-88E3-58F8812D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>
                                            <p:graphicEl>
                                              <a:dgm id="{32DED330-1E9E-4940-88E3-58F8812D3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>
                                            <p:graphicEl>
                                              <a:dgm id="{32DED330-1E9E-4940-88E3-58F8812D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>
                                            <p:graphicEl>
                                              <a:dgm id="{32DED330-1E9E-4940-88E3-58F8812D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F5892F-3051-45A4-8965-47CEA956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">
                                            <p:graphicEl>
                                              <a:dgm id="{22F5892F-3051-45A4-8965-47CEA956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">
                                            <p:graphicEl>
                                              <a:dgm id="{22F5892F-3051-45A4-8965-47CEA956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">
                                            <p:graphicEl>
                                              <a:dgm id="{22F5892F-3051-45A4-8965-47CEA956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0452E5-E47E-4954-9E8B-257E0D2A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">
                                            <p:graphicEl>
                                              <a:dgm id="{7D0452E5-E47E-4954-9E8B-257E0D2A3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5">
                                            <p:graphicEl>
                                              <a:dgm id="{7D0452E5-E47E-4954-9E8B-257E0D2A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5">
                                            <p:graphicEl>
                                              <a:dgm id="{7D0452E5-E47E-4954-9E8B-257E0D2A3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Innovation Act - key provisions include a variety of previously proposed amendments to the U. S. Patent Act: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Real Party-in-Interest*</a:t>
            </a:r>
          </a:p>
          <a:p>
            <a:r>
              <a:rPr lang="en-US" dirty="0" smtClean="0"/>
              <a:t>Discovery*</a:t>
            </a:r>
          </a:p>
          <a:p>
            <a:r>
              <a:rPr lang="en-US" dirty="0" smtClean="0"/>
              <a:t>Joinder*</a:t>
            </a:r>
          </a:p>
          <a:p>
            <a:r>
              <a:rPr lang="en-US" dirty="0" smtClean="0"/>
              <a:t>Customer Suits</a:t>
            </a:r>
          </a:p>
          <a:p>
            <a:r>
              <a:rPr lang="en-US" dirty="0" smtClean="0"/>
              <a:t>Pleadings*</a:t>
            </a:r>
          </a:p>
          <a:p>
            <a:r>
              <a:rPr lang="en-US" dirty="0" smtClean="0"/>
              <a:t>Attorneys’ Fees*</a:t>
            </a:r>
          </a:p>
          <a:p>
            <a:r>
              <a:rPr lang="en-US" dirty="0" smtClean="0"/>
              <a:t>Covered Business Methods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FEDERAL LEGISLATION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83681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486747"/>
              </p:ext>
            </p:extLst>
          </p:nvPr>
        </p:nvGraphicFramePr>
        <p:xfrm>
          <a:off x="685799" y="1045029"/>
          <a:ext cx="10831281" cy="581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ARMING YOURSELVES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0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DB48F3-D4E8-40E3-89EC-E2FA51452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BDB48F3-D4E8-40E3-89EC-E2FA51452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BDB48F3-D4E8-40E3-89EC-E2FA51452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BDB48F3-D4E8-40E3-89EC-E2FA51452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63786F-98FD-410D-80FA-0430F1C2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1063786F-98FD-410D-80FA-0430F1C2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1063786F-98FD-410D-80FA-0430F1C2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1063786F-98FD-410D-80FA-0430F1C2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42A70D-8C8F-48C2-B677-79DBDEF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B42A70D-8C8F-48C2-B677-79DBDEFD2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B42A70D-8C8F-48C2-B677-79DBDEF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B42A70D-8C8F-48C2-B677-79DBDEFD2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844F38-BC29-4CC6-8C03-F200855C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B844F38-BC29-4CC6-8C03-F200855C8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B844F38-BC29-4CC6-8C03-F200855C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B844F38-BC29-4CC6-8C03-F200855C8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308389"/>
              </p:ext>
            </p:extLst>
          </p:nvPr>
        </p:nvGraphicFramePr>
        <p:xfrm>
          <a:off x="1477736" y="2233658"/>
          <a:ext cx="9867900" cy="4384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871" y="601889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MITIGATING THE RISK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DBA27-F386-45A6-8F62-75F975163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F2DBA27-F386-45A6-8F62-75F975163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F2DBA27-F386-45A6-8F62-75F975163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F2DBA27-F386-45A6-8F62-75F975163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F2DBA27-F386-45A6-8F62-75F975163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D4834F-E520-4016-8E9A-0922923E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3D4834F-E520-4016-8E9A-0922923E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3D4834F-E520-4016-8E9A-0922923E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3D4834F-E520-4016-8E9A-0922923E3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3D4834F-E520-4016-8E9A-0922923E3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67A6C2-E361-405A-8B3A-40E77D92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267A6C2-E361-405A-8B3A-40E77D92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267A6C2-E361-405A-8B3A-40E77D92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267A6C2-E361-405A-8B3A-40E77D920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267A6C2-E361-405A-8B3A-40E77D920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62764-1AA1-4E81-B68B-CFEDECC5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7B762764-1AA1-4E81-B68B-CFEDECC5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7B762764-1AA1-4E81-B68B-CFEDECC5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7B762764-1AA1-4E81-B68B-CFEDECC5A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7B762764-1AA1-4E81-B68B-CFEDECC5A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87B6D9-E9D9-4336-9AE5-B27C776F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187B6D9-E9D9-4336-9AE5-B27C776F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187B6D9-E9D9-4336-9AE5-B27C776F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F187B6D9-E9D9-4336-9AE5-B27C776FB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F187B6D9-E9D9-4336-9AE5-B27C776FB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011197"/>
              </p:ext>
            </p:extLst>
          </p:nvPr>
        </p:nvGraphicFramePr>
        <p:xfrm>
          <a:off x="3565025" y="1371600"/>
          <a:ext cx="7473044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WHITHER THE TROLL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2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957764-4B7F-4185-BB1F-E053F6904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1957764-4B7F-4185-BB1F-E053F6904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AB19E-511B-41B3-A8E1-EACC68B5C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66AB19E-511B-41B3-A8E1-EACC68B5C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10008-BB66-4156-8243-77C0D8343C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4B10008-BB66-4156-8243-77C0D8343C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4B72B1-2621-4F6F-82A4-923F33136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84B72B1-2621-4F6F-82A4-923F33136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3E199F-2988-450E-A2E8-7B1AC532B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63E199F-2988-450E-A2E8-7B1AC532B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B634BF-D3C8-478C-BF20-0B1758476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6B634BF-D3C8-478C-BF20-0B1758476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58B843-76B1-4BFD-A895-620ADC4BE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358B843-76B1-4BFD-A895-620ADC4BE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79" y="756025"/>
            <a:ext cx="10515600" cy="52116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capone.PROVIDENCE\Desktop\Trolls\Spangenber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774031"/>
            <a:ext cx="8125326" cy="51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There are some things you can't share without ending up liking each other, and knocking out a twelve-foot mountain troll is one of them.” </a:t>
            </a:r>
            <a:br>
              <a:rPr lang="en-US" dirty="0"/>
            </a:b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―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J.K. Rowling</a:t>
            </a:r>
            <a:r>
              <a:rPr lang="en-US" dirty="0"/>
              <a:t>, </a:t>
            </a:r>
            <a:r>
              <a:rPr lang="en-US" i="1" dirty="0">
                <a:hlinkClick r:id="rId4"/>
              </a:rPr>
              <a:t>Harry Potter and the Sorcerer's 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820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2183"/>
            <a:ext cx="10515600" cy="55647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capone.PROVIDENCE\Desktop\Trolls\Potter T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55" y="637897"/>
            <a:ext cx="10500103" cy="55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05" b="51367" l="28711" r="72461">
                        <a14:foregroundMark x1="34570" y1="39648" x2="34570" y2="39648"/>
                        <a14:foregroundMark x1="41602" y1="37305" x2="41602" y2="37305"/>
                        <a14:foregroundMark x1="49609" y1="35352" x2="49609" y2="35352"/>
                        <a14:foregroundMark x1="55859" y1="35352" x2="55859" y2="35352"/>
                        <a14:foregroundMark x1="52930" y1="29688" x2="52930" y2="29688"/>
                        <a14:foregroundMark x1="60547" y1="36133" x2="60547" y2="36133"/>
                        <a14:foregroundMark x1="50977" y1="28125" x2="50977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9" t="25000" r="26340" b="50000"/>
          <a:stretch/>
        </p:blipFill>
        <p:spPr>
          <a:xfrm rot="21379914">
            <a:off x="3936701" y="2193675"/>
            <a:ext cx="7687578" cy="4381724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416814"/>
              </p:ext>
            </p:extLst>
          </p:nvPr>
        </p:nvGraphicFramePr>
        <p:xfrm>
          <a:off x="1510390" y="2179862"/>
          <a:ext cx="9788977" cy="384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496786" y="746806"/>
            <a:ext cx="9144000" cy="109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276BBE-4AA6-4485-AD50-C80BDDF0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B276BBE-4AA6-4485-AD50-C80BDDF0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B276BBE-4AA6-4485-AD50-C80BDDF0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41015C-7384-4C82-8A57-6C60402CC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941015C-7384-4C82-8A57-6C60402CC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941015C-7384-4C82-8A57-6C60402CC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30459F-E452-4804-A316-44B5A2E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EF30459F-E452-4804-A316-44B5A2E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EF30459F-E452-4804-A316-44B5A2E0C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40B267-ACE4-4DED-9B65-131E2BD5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A840B267-ACE4-4DED-9B65-131E2BD5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A840B267-ACE4-4DED-9B65-131E2BD57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4782E-4F8C-4A17-BA30-B3A1FDCF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0C84782E-4F8C-4A17-BA30-B3A1FDCF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0C84782E-4F8C-4A17-BA30-B3A1FDCF0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639" y="2148638"/>
            <a:ext cx="9720943" cy="328282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 Patent?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Purposes/Benefits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“When Bad Things Happen to Good Patents”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“Patent Trolls” Defined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64" y="724354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PATENTS 101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06" y="-241548"/>
            <a:ext cx="5259433" cy="729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899"/>
            <a:ext cx="35242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6645">
            <a:off x="8293645" y="134455"/>
            <a:ext cx="3480593" cy="5199190"/>
          </a:xfrm>
          <a:ln>
            <a:solidFill>
              <a:schemeClr val="tx1"/>
            </a:solidFill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1C7BBF"/>
              </a:clrFrom>
              <a:clrTo>
                <a:srgbClr val="1C7BB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3" b="99757" l="9752" r="90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854" y="2352899"/>
            <a:ext cx="57626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60" y="1545547"/>
            <a:ext cx="3643640" cy="463066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9" y="1604213"/>
            <a:ext cx="3621273" cy="461222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61871"/>
            <a:ext cx="4796590" cy="642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1032" y="513347"/>
            <a:ext cx="5317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smtClean="0">
                <a:solidFill>
                  <a:srgbClr val="895D1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George B. </a:t>
            </a:r>
            <a:r>
              <a:rPr lang="en-US" sz="5400" b="1" u="sng" dirty="0" err="1" smtClean="0">
                <a:solidFill>
                  <a:srgbClr val="895D1D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Seldon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58" y="-78225"/>
            <a:ext cx="9561095" cy="707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21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61252"/>
              </p:ext>
            </p:extLst>
          </p:nvPr>
        </p:nvGraphicFramePr>
        <p:xfrm>
          <a:off x="1286497" y="1935765"/>
          <a:ext cx="9704614" cy="3695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03919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TROLL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86" y="0"/>
            <a:ext cx="1807193" cy="18849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0221516">
            <a:off x="1361256" y="2309609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2004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31311">
            <a:off x="1684421" y="3151547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2006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377440">
            <a:off x="1684420" y="4042157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2011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024240">
            <a:off x="1361254" y="4860304"/>
            <a:ext cx="64633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</a:t>
            </a:r>
            <a:endParaRPr lang="en-US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9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257A86-FF8A-4A36-9C40-C68B0237C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257A86-FF8A-4A36-9C40-C68B0237C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B8104C-B7E3-4911-B6A3-B085E447E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4B8104C-B7E3-4911-B6A3-B085E447E2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EAD9E-4478-4F2F-BE04-48F9EF983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A1CEAD9E-4478-4F2F-BE04-48F9EF983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422C06-351F-4569-B396-E2B5294BA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83422C06-351F-4569-B396-E2B5294BA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A4F31D-79A5-4ECC-B6A2-42F54E8B5C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1DA4F31D-79A5-4ECC-B6A2-42F54E8B5C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A695B9-C872-46D0-81CF-A54113F80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C8A695B9-C872-46D0-81CF-A54113F80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397522-A2BA-4FD2-AA1E-D34F4D1BC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54397522-A2BA-4FD2-AA1E-D34F4D1BC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AC7E2E-92C9-4D8D-A9DB-5E9E7DF67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graphicEl>
                                              <a:dgm id="{6FAC7E2E-92C9-4D8D-A9DB-5E9E7DF67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3EA253-84E7-4F82-BDF4-C9CF2C052A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A53EA253-84E7-4F82-BDF4-C9CF2C052A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897164"/>
              </p:ext>
            </p:extLst>
          </p:nvPr>
        </p:nvGraphicFramePr>
        <p:xfrm>
          <a:off x="1307670" y="2071257"/>
          <a:ext cx="10205457" cy="364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94" y="734451"/>
            <a:ext cx="11090753" cy="1327433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HUNT BEGINS</a:t>
            </a:r>
            <a:endParaRPr 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107" y="-2085974"/>
            <a:ext cx="1804987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9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517E-6 -3.7037E-7 C 0.00234 0.01274 0.0052 0.03936 0.0052 0.03936 C 0.00716 0.07848 0.0095 0.0882 0.0069 0.1301 C 0.00586 0.14699 -0.00495 0.15463 -0.01015 0.16644 C -0.01497 0.17755 -0.0151 0.19005 -0.02043 0.19977 C -0.02212 0.21505 -0.02278 0.23033 -0.02551 0.24537 C -0.02759 0.2713 -0.02876 0.29861 -0.03228 0.32408 C -0.0341 0.35463 -0.03878 0.38264 -0.04425 0.41181 C -0.04542 0.43241 -0.04581 0.45301 -0.04932 0.47246 C -0.04516 0.49468 -0.03423 0.50371 -0.02382 0.51505 C -0.01119 0.52894 0.00104 0.54121 0.01536 0.54838 C 0.03306 0.56922 0.02199 0.55718 0.04945 0.58172 C 0.0531 0.58496 0.05752 0.58496 0.06143 0.58774 C 0.07509 0.59676 0.08784 0.60672 0.10229 0.61204 C 0.13261 0.64815 0.17374 0.60394 0.20783 0.62408 C 0.20953 0.62709 0.21083 0.63125 0.21304 0.63311 C 0.22007 0.63912 0.22814 0.63982 0.23516 0.64514 C 0.23751 0.64723 0.23959 0.64977 0.24193 0.65139 C 0.24531 0.65371 0.25221 0.65718 0.25221 0.65718 C 0.25455 0.66968 0.25924 0.67616 0.26236 0.68774 C 0.26744 0.70625 0.26874 0.72894 0.27603 0.74537 C 0.28058 0.75556 0.28579 0.76459 0.28969 0.77547 C 0.29269 0.78403 0.29373 0.79445 0.29646 0.80278 C 0.30114 0.8176 0.31182 0.84537 0.31182 0.84537 C 0.32444 0.92037 0.31012 0.84167 0.32197 0.89375 C 0.32288 0.89746 0.32236 0.90278 0.32379 0.90602 C 0.32496 0.90834 0.32717 0.90787 0.32886 0.9088 C 0.33485 0.925 0.33836 0.94653 0.32548 0.95417 C 0.33043 0.94144 0.33108 0.93681 0.34253 0.9301 C 0.34591 0.92801 0.35268 0.92408 0.35268 0.92408 C 0.35671 0.925 0.36101 0.92408 0.36465 0.92709 C 0.37975 0.93982 0.38899 0.96783 0.40044 0.98774 C 0.40682 1.02153 0.41515 1.05463 0.42257 1.08774 C 0.42621 1.10394 0.42465 1.11459 0.43272 1.12408 C 0.43675 1.14537 0.43285 1.14028 0.44131 1.14537 C 0.4469 1.14213 0.44638 1.13912 0.44638 1.14537 L 0.443 1.18172 " pathEditMode="relative" ptsTypes="fffffffffffffffffffffffffffffffffff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9A73A2-EA4B-40AD-AFE2-AB0759EA4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750"/>
                                        <p:tgtEl>
                                          <p:spTgt spid="4">
                                            <p:graphicEl>
                                              <a:dgm id="{EA9A73A2-EA4B-40AD-AFE2-AB0759EA4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3A9A76-E285-4FC8-9402-E1586EA5D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750"/>
                                        <p:tgtEl>
                                          <p:spTgt spid="4">
                                            <p:graphicEl>
                                              <a:dgm id="{B93A9A76-E285-4FC8-9402-E1586EA5D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CD9C3-D45E-4C10-B2CC-9E274CD0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71ECD9C3-D45E-4C10-B2CC-9E274CD0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479F34-4EBF-46CD-9B58-28AF27675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1C479F34-4EBF-46CD-9B58-28AF27675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D757F0-E94A-46FE-B7C2-3CFB595EA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dgm id="{E3D757F0-E94A-46FE-B7C2-3CFB595EA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FA1018-F0CA-4209-8900-16D2746E91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750"/>
                                        <p:tgtEl>
                                          <p:spTgt spid="4">
                                            <p:graphicEl>
                                              <a:dgm id="{59FA1018-F0CA-4209-8900-16D2746E91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5B08DF-0EDA-4908-BBEF-9308E4BAF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750"/>
                                        <p:tgtEl>
                                          <p:spTgt spid="4">
                                            <p:graphicEl>
                                              <a:dgm id="{A75B08DF-0EDA-4908-BBEF-9308E4BAF3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053B26-4F79-4F3E-A9FD-B5212C5B7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750"/>
                                        <p:tgtEl>
                                          <p:spTgt spid="4">
                                            <p:graphicEl>
                                              <a:dgm id="{9D053B26-4F79-4F3E-A9FD-B5212C5B7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2DA950-BFE2-42EF-BE85-D9921D557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9A2DA950-BFE2-42EF-BE85-D9921D557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B12CE-FA19-450B-8839-6A2BDC108C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750"/>
                                        <p:tgtEl>
                                          <p:spTgt spid="4">
                                            <p:graphicEl>
                                              <a:dgm id="{95FB12CE-FA19-450B-8839-6A2BDC108C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94D98E-5A9B-4541-8263-760E0CDF3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750"/>
                                        <p:tgtEl>
                                          <p:spTgt spid="4">
                                            <p:graphicEl>
                                              <a:dgm id="{0794D98E-5A9B-4541-8263-760E0CDF3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B4F6A2-6A3D-4CF4-A3E2-15D5ABF2F7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750"/>
                                        <p:tgtEl>
                                          <p:spTgt spid="4">
                                            <p:graphicEl>
                                              <a:dgm id="{F7B4F6A2-6A3D-4CF4-A3E2-15D5ABF2F7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6F12EB-F05E-47B5-8EFC-0BAC7B7CF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750"/>
                                        <p:tgtEl>
                                          <p:spTgt spid="4">
                                            <p:graphicEl>
                                              <a:dgm id="{386F12EB-F05E-47B5-8EFC-0BAC7B7CF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385FD5-CB04-44EE-980D-355F3FBAD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750"/>
                                        <p:tgtEl>
                                          <p:spTgt spid="4">
                                            <p:graphicEl>
                                              <a:dgm id="{B1385FD5-CB04-44EE-980D-355F3FBAD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7E8A09-8F83-41C4-AD77-B6EB285DA4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750"/>
                                        <p:tgtEl>
                                          <p:spTgt spid="4">
                                            <p:graphicEl>
                                              <a:dgm id="{C87E8A09-8F83-41C4-AD77-B6EB285DA4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91977-AB06-4485-8E0F-9E36F736C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750"/>
                                        <p:tgtEl>
                                          <p:spTgt spid="4">
                                            <p:graphicEl>
                                              <a:dgm id="{8C991977-AB06-4485-8E0F-9E36F736C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1449835"/>
              </p:ext>
            </p:extLst>
          </p:nvPr>
        </p:nvGraphicFramePr>
        <p:xfrm>
          <a:off x="1330778" y="1742682"/>
          <a:ext cx="9639300" cy="363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AIA - America Invents Act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5D6E6-F20B-4264-BA58-28A55FB57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AF5D6E6-F20B-4264-BA58-28A55FB57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AF5D6E6-F20B-4264-BA58-28A55FB57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AF5D6E6-F20B-4264-BA58-28A55FB57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F913D-E513-480C-8CAC-70EE79D8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ACF913D-E513-480C-8CAC-70EE79D84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ACF913D-E513-480C-8CAC-70EE79D8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ACF913D-E513-480C-8CAC-70EE79D84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EC9105-26FD-466A-9CA1-CF0E0F62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EEC9105-26FD-466A-9CA1-CF0E0F62D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EEC9105-26FD-466A-9CA1-CF0E0F62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EEC9105-26FD-466A-9CA1-CF0E0F62D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4890</TotalTime>
  <Words>476</Words>
  <Application>Microsoft Office PowerPoint</Application>
  <PresentationFormat>Custom</PresentationFormat>
  <Paragraphs>91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PATENT TROLLS</vt:lpstr>
      <vt:lpstr>PowerPoint Presentation</vt:lpstr>
      <vt:lpstr>PowerPoint Presentation</vt:lpstr>
      <vt:lpstr>PATENTS 101</vt:lpstr>
      <vt:lpstr>PowerPoint Presentation</vt:lpstr>
      <vt:lpstr>PowerPoint Presentation</vt:lpstr>
      <vt:lpstr>ENTER THE TROLL</vt:lpstr>
      <vt:lpstr>THE HUNT BEGINS</vt:lpstr>
      <vt:lpstr>AIA - America Invents Act</vt:lpstr>
      <vt:lpstr>COURTS</vt:lpstr>
      <vt:lpstr>STATE ACTIVISM</vt:lpstr>
      <vt:lpstr>FEDERAL LEGISLATION</vt:lpstr>
      <vt:lpstr>ARMING YOURSELVES</vt:lpstr>
      <vt:lpstr>MITIGATING THE RISK</vt:lpstr>
      <vt:lpstr>WHITHER THE TROLL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Leslie Mansur</dc:creator>
  <cp:lastModifiedBy>John L. Capone</cp:lastModifiedBy>
  <cp:revision>133</cp:revision>
  <cp:lastPrinted>2013-12-10T11:55:33Z</cp:lastPrinted>
  <dcterms:created xsi:type="dcterms:W3CDTF">2013-12-03T20:05:59Z</dcterms:created>
  <dcterms:modified xsi:type="dcterms:W3CDTF">2013-12-10T20:33:14Z</dcterms:modified>
</cp:coreProperties>
</file>