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</p:sldMasterIdLst>
  <p:notesMasterIdLst>
    <p:notesMasterId r:id="rId47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277EC-1B86-4AEC-B2BA-AF004D0CAAE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21FAA1-C1D8-4688-BBAA-55CEB6BB2EF2}">
      <dgm:prSet phldrT="[Text]" custT="1"/>
      <dgm:spPr/>
      <dgm:t>
        <a:bodyPr/>
        <a:lstStyle/>
        <a:p>
          <a:r>
            <a:rPr lang="en-US" sz="3200" dirty="0" smtClean="0"/>
            <a:t>Copyrights</a:t>
          </a:r>
          <a:endParaRPr lang="en-US" sz="3200" dirty="0"/>
        </a:p>
      </dgm:t>
    </dgm:pt>
    <dgm:pt modelId="{050D2486-D9E8-447A-9A70-ACBB5E32004F}" type="parTrans" cxnId="{1B505B70-0291-4CD9-81E8-9EFB01367DF8}">
      <dgm:prSet/>
      <dgm:spPr/>
      <dgm:t>
        <a:bodyPr/>
        <a:lstStyle/>
        <a:p>
          <a:endParaRPr lang="en-US"/>
        </a:p>
      </dgm:t>
    </dgm:pt>
    <dgm:pt modelId="{16816E24-85AF-47C2-B792-3DBA881B9245}" type="sibTrans" cxnId="{1B505B70-0291-4CD9-81E8-9EFB01367DF8}">
      <dgm:prSet/>
      <dgm:spPr/>
      <dgm:t>
        <a:bodyPr/>
        <a:lstStyle/>
        <a:p>
          <a:endParaRPr lang="en-US"/>
        </a:p>
      </dgm:t>
    </dgm:pt>
    <dgm:pt modelId="{C6ABC6AD-0E13-4BC1-BF25-0259FCC0DCA5}">
      <dgm:prSet phldrT="[Text]" custT="1"/>
      <dgm:spPr/>
      <dgm:t>
        <a:bodyPr/>
        <a:lstStyle/>
        <a:p>
          <a:r>
            <a:rPr lang="en-US" sz="1800" dirty="0" smtClean="0"/>
            <a:t>Creative Expressions</a:t>
          </a:r>
          <a:endParaRPr lang="en-US" sz="1800" dirty="0"/>
        </a:p>
      </dgm:t>
    </dgm:pt>
    <dgm:pt modelId="{AB71581F-4491-4FC5-BFD2-50824D4FCB1D}" type="parTrans" cxnId="{96F30520-04EE-424C-8B40-5B670D84F50F}">
      <dgm:prSet/>
      <dgm:spPr/>
      <dgm:t>
        <a:bodyPr/>
        <a:lstStyle/>
        <a:p>
          <a:endParaRPr lang="en-US"/>
        </a:p>
      </dgm:t>
    </dgm:pt>
    <dgm:pt modelId="{4E839358-50A4-4067-89B5-A15DC184588E}" type="sibTrans" cxnId="{96F30520-04EE-424C-8B40-5B670D84F50F}">
      <dgm:prSet/>
      <dgm:spPr/>
      <dgm:t>
        <a:bodyPr/>
        <a:lstStyle/>
        <a:p>
          <a:endParaRPr lang="en-US"/>
        </a:p>
      </dgm:t>
    </dgm:pt>
    <dgm:pt modelId="{AE45ACCE-A32F-4AEF-B978-06842C1F4852}">
      <dgm:prSet phldrT="[Text]" custT="1"/>
      <dgm:spPr/>
      <dgm:t>
        <a:bodyPr/>
        <a:lstStyle/>
        <a:p>
          <a:r>
            <a:rPr lang="en-US" sz="3200" dirty="0" smtClean="0"/>
            <a:t>Trademarks</a:t>
          </a:r>
          <a:endParaRPr lang="en-US" sz="3200" dirty="0"/>
        </a:p>
      </dgm:t>
    </dgm:pt>
    <dgm:pt modelId="{01B7C830-8B69-4C8C-AE2C-22A949BFD6B7}" type="parTrans" cxnId="{97BC3CCA-2C5C-4E69-952A-804DDED0ABB8}">
      <dgm:prSet/>
      <dgm:spPr/>
      <dgm:t>
        <a:bodyPr/>
        <a:lstStyle/>
        <a:p>
          <a:endParaRPr lang="en-US"/>
        </a:p>
      </dgm:t>
    </dgm:pt>
    <dgm:pt modelId="{32A81793-970D-47E2-96A2-F9B30D6E1660}" type="sibTrans" cxnId="{97BC3CCA-2C5C-4E69-952A-804DDED0ABB8}">
      <dgm:prSet/>
      <dgm:spPr/>
      <dgm:t>
        <a:bodyPr/>
        <a:lstStyle/>
        <a:p>
          <a:endParaRPr lang="en-US"/>
        </a:p>
      </dgm:t>
    </dgm:pt>
    <dgm:pt modelId="{CB00BF97-910D-4900-B7F6-260D6B2521DF}">
      <dgm:prSet phldrT="[Text]" custT="1"/>
      <dgm:spPr/>
      <dgm:t>
        <a:bodyPr/>
        <a:lstStyle/>
        <a:p>
          <a:r>
            <a:rPr lang="en-US" sz="1800" dirty="0" smtClean="0"/>
            <a:t>Brands</a:t>
          </a:r>
          <a:endParaRPr lang="en-US" sz="1800" dirty="0"/>
        </a:p>
      </dgm:t>
    </dgm:pt>
    <dgm:pt modelId="{E52EDD60-BE2A-45F7-BE9A-2C6B60EF6E18}" type="parTrans" cxnId="{9C4C835C-E891-4C0C-872A-C4636ECAD3A2}">
      <dgm:prSet/>
      <dgm:spPr/>
      <dgm:t>
        <a:bodyPr/>
        <a:lstStyle/>
        <a:p>
          <a:endParaRPr lang="en-US"/>
        </a:p>
      </dgm:t>
    </dgm:pt>
    <dgm:pt modelId="{6D28892F-B1A0-4093-AFBA-2F814159BEDC}" type="sibTrans" cxnId="{9C4C835C-E891-4C0C-872A-C4636ECAD3A2}">
      <dgm:prSet/>
      <dgm:spPr/>
      <dgm:t>
        <a:bodyPr/>
        <a:lstStyle/>
        <a:p>
          <a:endParaRPr lang="en-US"/>
        </a:p>
      </dgm:t>
    </dgm:pt>
    <dgm:pt modelId="{A94DC1E2-2FCC-4A57-82A8-EB2F095D3B51}">
      <dgm:prSet phldrT="[Text]" custT="1"/>
      <dgm:spPr/>
      <dgm:t>
        <a:bodyPr/>
        <a:lstStyle/>
        <a:p>
          <a:r>
            <a:rPr lang="en-US" sz="3200" dirty="0" smtClean="0"/>
            <a:t>Patents</a:t>
          </a:r>
          <a:endParaRPr lang="en-US" sz="3200" dirty="0"/>
        </a:p>
      </dgm:t>
    </dgm:pt>
    <dgm:pt modelId="{ED9BB483-8EFA-47A7-B893-062D4EA69970}" type="parTrans" cxnId="{15C8A919-86E9-4A91-9D92-E7F7FA996019}">
      <dgm:prSet/>
      <dgm:spPr/>
      <dgm:t>
        <a:bodyPr/>
        <a:lstStyle/>
        <a:p>
          <a:endParaRPr lang="en-US"/>
        </a:p>
      </dgm:t>
    </dgm:pt>
    <dgm:pt modelId="{F3D9B2CD-D2D3-4455-BA91-8B670BE2E4E1}" type="sibTrans" cxnId="{15C8A919-86E9-4A91-9D92-E7F7FA996019}">
      <dgm:prSet/>
      <dgm:spPr/>
      <dgm:t>
        <a:bodyPr/>
        <a:lstStyle/>
        <a:p>
          <a:endParaRPr lang="en-US"/>
        </a:p>
      </dgm:t>
    </dgm:pt>
    <dgm:pt modelId="{1F0C3FEF-0A48-4891-B17D-1E07EAFBBC95}">
      <dgm:prSet phldrT="[Text]" custT="1"/>
      <dgm:spPr/>
      <dgm:t>
        <a:bodyPr/>
        <a:lstStyle/>
        <a:p>
          <a:r>
            <a:rPr lang="en-US" sz="1800" dirty="0" smtClean="0"/>
            <a:t>Inventions</a:t>
          </a:r>
          <a:endParaRPr lang="en-US" sz="1800" dirty="0"/>
        </a:p>
      </dgm:t>
    </dgm:pt>
    <dgm:pt modelId="{BD25D38B-F5D3-4FE2-B15A-48D80B96015A}" type="parTrans" cxnId="{80A99543-C92E-42C4-9B58-4D5A5BC79529}">
      <dgm:prSet/>
      <dgm:spPr/>
      <dgm:t>
        <a:bodyPr/>
        <a:lstStyle/>
        <a:p>
          <a:endParaRPr lang="en-US"/>
        </a:p>
      </dgm:t>
    </dgm:pt>
    <dgm:pt modelId="{95BB99A0-8BD2-4099-AE0F-3AC98E4A6883}" type="sibTrans" cxnId="{80A99543-C92E-42C4-9B58-4D5A5BC79529}">
      <dgm:prSet/>
      <dgm:spPr/>
      <dgm:t>
        <a:bodyPr/>
        <a:lstStyle/>
        <a:p>
          <a:endParaRPr lang="en-US"/>
        </a:p>
      </dgm:t>
    </dgm:pt>
    <dgm:pt modelId="{3B9CD4A9-DF19-4141-806C-DEAE7544FB3A}">
      <dgm:prSet phldrT="[Text]" custT="1"/>
      <dgm:spPr/>
      <dgm:t>
        <a:bodyPr/>
        <a:lstStyle/>
        <a:p>
          <a:r>
            <a:rPr lang="en-US" sz="3200" dirty="0" smtClean="0"/>
            <a:t>Trade Secrets</a:t>
          </a:r>
          <a:endParaRPr lang="en-US" sz="3200" dirty="0"/>
        </a:p>
      </dgm:t>
    </dgm:pt>
    <dgm:pt modelId="{2D1AAB47-5A1E-4F14-B7E8-F5ACE4E131F9}" type="parTrans" cxnId="{62613213-49E7-469B-84A0-4088DFADE3A8}">
      <dgm:prSet/>
      <dgm:spPr/>
      <dgm:t>
        <a:bodyPr/>
        <a:lstStyle/>
        <a:p>
          <a:endParaRPr lang="en-US"/>
        </a:p>
      </dgm:t>
    </dgm:pt>
    <dgm:pt modelId="{E22635D3-ED82-48CB-8147-CAEC2273CC6C}" type="sibTrans" cxnId="{62613213-49E7-469B-84A0-4088DFADE3A8}">
      <dgm:prSet/>
      <dgm:spPr/>
      <dgm:t>
        <a:bodyPr/>
        <a:lstStyle/>
        <a:p>
          <a:endParaRPr lang="en-US"/>
        </a:p>
      </dgm:t>
    </dgm:pt>
    <dgm:pt modelId="{B947D22A-FE16-44AF-B01E-0EA28FA26BB2}">
      <dgm:prSet phldrT="[Text]" custT="1"/>
      <dgm:spPr/>
      <dgm:t>
        <a:bodyPr/>
        <a:lstStyle/>
        <a:p>
          <a:r>
            <a:rPr lang="en-US" sz="1800" dirty="0" smtClean="0"/>
            <a:t>Proprietary and confidential information</a:t>
          </a:r>
          <a:endParaRPr lang="en-US" sz="1800" dirty="0"/>
        </a:p>
      </dgm:t>
    </dgm:pt>
    <dgm:pt modelId="{9B980F68-2436-4A2F-932A-76610EAD2F34}" type="parTrans" cxnId="{FA5EEF45-31C0-4EDF-A36B-4CBFAAF688DC}">
      <dgm:prSet/>
      <dgm:spPr/>
      <dgm:t>
        <a:bodyPr/>
        <a:lstStyle/>
        <a:p>
          <a:endParaRPr lang="en-US"/>
        </a:p>
      </dgm:t>
    </dgm:pt>
    <dgm:pt modelId="{3DE5B3B9-45CE-49FF-AB6F-6E8384228CE3}" type="sibTrans" cxnId="{FA5EEF45-31C0-4EDF-A36B-4CBFAAF688DC}">
      <dgm:prSet/>
      <dgm:spPr/>
      <dgm:t>
        <a:bodyPr/>
        <a:lstStyle/>
        <a:p>
          <a:endParaRPr lang="en-US"/>
        </a:p>
      </dgm:t>
    </dgm:pt>
    <dgm:pt modelId="{41874DD7-BCFF-45E7-86B0-4B27EBA5CBC8}" type="pres">
      <dgm:prSet presAssocID="{5A4277EC-1B86-4AEC-B2BA-AF004D0CAA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E801CF-A4E1-4D10-83F2-33E423120652}" type="pres">
      <dgm:prSet presAssocID="{E121FAA1-C1D8-4688-BBAA-55CEB6BB2EF2}" presName="thickLine" presStyleLbl="alignNode1" presStyleIdx="0" presStyleCnt="4"/>
      <dgm:spPr/>
      <dgm:t>
        <a:bodyPr/>
        <a:lstStyle/>
        <a:p>
          <a:endParaRPr lang="en-US"/>
        </a:p>
      </dgm:t>
    </dgm:pt>
    <dgm:pt modelId="{7193F7AB-C49D-4404-80E0-373EA8F4AD9B}" type="pres">
      <dgm:prSet presAssocID="{E121FAA1-C1D8-4688-BBAA-55CEB6BB2EF2}" presName="horz1" presStyleCnt="0"/>
      <dgm:spPr/>
      <dgm:t>
        <a:bodyPr/>
        <a:lstStyle/>
        <a:p>
          <a:endParaRPr lang="en-US"/>
        </a:p>
      </dgm:t>
    </dgm:pt>
    <dgm:pt modelId="{798D6E36-BEB0-4EDD-9407-0E919AF7AF6A}" type="pres">
      <dgm:prSet presAssocID="{E121FAA1-C1D8-4688-BBAA-55CEB6BB2EF2}" presName="tx1" presStyleLbl="revTx" presStyleIdx="0" presStyleCnt="8" custScaleX="222129"/>
      <dgm:spPr/>
      <dgm:t>
        <a:bodyPr/>
        <a:lstStyle/>
        <a:p>
          <a:endParaRPr lang="en-US"/>
        </a:p>
      </dgm:t>
    </dgm:pt>
    <dgm:pt modelId="{7FD782DC-E926-4510-9927-07965FB374AE}" type="pres">
      <dgm:prSet presAssocID="{E121FAA1-C1D8-4688-BBAA-55CEB6BB2EF2}" presName="vert1" presStyleCnt="0"/>
      <dgm:spPr/>
      <dgm:t>
        <a:bodyPr/>
        <a:lstStyle/>
        <a:p>
          <a:endParaRPr lang="en-US"/>
        </a:p>
      </dgm:t>
    </dgm:pt>
    <dgm:pt modelId="{AF50D992-CA66-4409-A672-28A8B37DB638}" type="pres">
      <dgm:prSet presAssocID="{C6ABC6AD-0E13-4BC1-BF25-0259FCC0DCA5}" presName="vertSpace2a" presStyleCnt="0"/>
      <dgm:spPr/>
      <dgm:t>
        <a:bodyPr/>
        <a:lstStyle/>
        <a:p>
          <a:endParaRPr lang="en-US"/>
        </a:p>
      </dgm:t>
    </dgm:pt>
    <dgm:pt modelId="{C1367075-75DA-4A54-BDE4-B01BB3E27108}" type="pres">
      <dgm:prSet presAssocID="{C6ABC6AD-0E13-4BC1-BF25-0259FCC0DCA5}" presName="horz2" presStyleCnt="0"/>
      <dgm:spPr/>
      <dgm:t>
        <a:bodyPr/>
        <a:lstStyle/>
        <a:p>
          <a:endParaRPr lang="en-US"/>
        </a:p>
      </dgm:t>
    </dgm:pt>
    <dgm:pt modelId="{93E1F504-B2F3-48A6-BCBB-D704F74B7546}" type="pres">
      <dgm:prSet presAssocID="{C6ABC6AD-0E13-4BC1-BF25-0259FCC0DCA5}" presName="horzSpace2" presStyleCnt="0"/>
      <dgm:spPr/>
      <dgm:t>
        <a:bodyPr/>
        <a:lstStyle/>
        <a:p>
          <a:endParaRPr lang="en-US"/>
        </a:p>
      </dgm:t>
    </dgm:pt>
    <dgm:pt modelId="{89DC0559-E7AE-40E3-A6C1-C3EA1D3AAA35}" type="pres">
      <dgm:prSet presAssocID="{C6ABC6AD-0E13-4BC1-BF25-0259FCC0DCA5}" presName="tx2" presStyleLbl="revTx" presStyleIdx="1" presStyleCnt="8" custScaleX="71485"/>
      <dgm:spPr/>
      <dgm:t>
        <a:bodyPr/>
        <a:lstStyle/>
        <a:p>
          <a:endParaRPr lang="en-US"/>
        </a:p>
      </dgm:t>
    </dgm:pt>
    <dgm:pt modelId="{3625EB61-F5D8-46BE-93B1-4C1B27867540}" type="pres">
      <dgm:prSet presAssocID="{C6ABC6AD-0E13-4BC1-BF25-0259FCC0DCA5}" presName="vert2" presStyleCnt="0"/>
      <dgm:spPr/>
      <dgm:t>
        <a:bodyPr/>
        <a:lstStyle/>
        <a:p>
          <a:endParaRPr lang="en-US"/>
        </a:p>
      </dgm:t>
    </dgm:pt>
    <dgm:pt modelId="{32A0806C-09D6-4EF1-B08B-203074D7FB80}" type="pres">
      <dgm:prSet presAssocID="{C6ABC6AD-0E13-4BC1-BF25-0259FCC0DCA5}" presName="thinLine2b" presStyleLbl="callout" presStyleIdx="0" presStyleCnt="4"/>
      <dgm:spPr/>
      <dgm:t>
        <a:bodyPr/>
        <a:lstStyle/>
        <a:p>
          <a:endParaRPr lang="en-US"/>
        </a:p>
      </dgm:t>
    </dgm:pt>
    <dgm:pt modelId="{027F6B51-435C-4509-AC50-785235D1F44D}" type="pres">
      <dgm:prSet presAssocID="{C6ABC6AD-0E13-4BC1-BF25-0259FCC0DCA5}" presName="vertSpace2b" presStyleCnt="0"/>
      <dgm:spPr/>
      <dgm:t>
        <a:bodyPr/>
        <a:lstStyle/>
        <a:p>
          <a:endParaRPr lang="en-US"/>
        </a:p>
      </dgm:t>
    </dgm:pt>
    <dgm:pt modelId="{C2FE0F18-E051-46B7-943A-2F7CC3C0AA1D}" type="pres">
      <dgm:prSet presAssocID="{AE45ACCE-A32F-4AEF-B978-06842C1F4852}" presName="thickLine" presStyleLbl="alignNode1" presStyleIdx="1" presStyleCnt="4"/>
      <dgm:spPr/>
      <dgm:t>
        <a:bodyPr/>
        <a:lstStyle/>
        <a:p>
          <a:endParaRPr lang="en-US"/>
        </a:p>
      </dgm:t>
    </dgm:pt>
    <dgm:pt modelId="{541BAEF2-286E-4436-A9AF-7603B990AD18}" type="pres">
      <dgm:prSet presAssocID="{AE45ACCE-A32F-4AEF-B978-06842C1F4852}" presName="horz1" presStyleCnt="0"/>
      <dgm:spPr/>
      <dgm:t>
        <a:bodyPr/>
        <a:lstStyle/>
        <a:p>
          <a:endParaRPr lang="en-US"/>
        </a:p>
      </dgm:t>
    </dgm:pt>
    <dgm:pt modelId="{65FAC275-5DFD-4F77-915A-A43859E1B3A7}" type="pres">
      <dgm:prSet presAssocID="{AE45ACCE-A32F-4AEF-B978-06842C1F4852}" presName="tx1" presStyleLbl="revTx" presStyleIdx="2" presStyleCnt="8" custScaleX="222129"/>
      <dgm:spPr/>
      <dgm:t>
        <a:bodyPr/>
        <a:lstStyle/>
        <a:p>
          <a:endParaRPr lang="en-US"/>
        </a:p>
      </dgm:t>
    </dgm:pt>
    <dgm:pt modelId="{F148D87A-6239-4BDA-94F6-61701D51BE62}" type="pres">
      <dgm:prSet presAssocID="{AE45ACCE-A32F-4AEF-B978-06842C1F4852}" presName="vert1" presStyleCnt="0"/>
      <dgm:spPr/>
      <dgm:t>
        <a:bodyPr/>
        <a:lstStyle/>
        <a:p>
          <a:endParaRPr lang="en-US"/>
        </a:p>
      </dgm:t>
    </dgm:pt>
    <dgm:pt modelId="{02428C8F-60C8-4B9E-BCAF-113C6D902F58}" type="pres">
      <dgm:prSet presAssocID="{CB00BF97-910D-4900-B7F6-260D6B2521DF}" presName="vertSpace2a" presStyleCnt="0"/>
      <dgm:spPr/>
      <dgm:t>
        <a:bodyPr/>
        <a:lstStyle/>
        <a:p>
          <a:endParaRPr lang="en-US"/>
        </a:p>
      </dgm:t>
    </dgm:pt>
    <dgm:pt modelId="{D77EB071-D27C-41D6-ADE3-0D1559799B80}" type="pres">
      <dgm:prSet presAssocID="{CB00BF97-910D-4900-B7F6-260D6B2521DF}" presName="horz2" presStyleCnt="0"/>
      <dgm:spPr/>
      <dgm:t>
        <a:bodyPr/>
        <a:lstStyle/>
        <a:p>
          <a:endParaRPr lang="en-US"/>
        </a:p>
      </dgm:t>
    </dgm:pt>
    <dgm:pt modelId="{7BD63238-613D-423F-B55A-D9FB3220ECE2}" type="pres">
      <dgm:prSet presAssocID="{CB00BF97-910D-4900-B7F6-260D6B2521DF}" presName="horzSpace2" presStyleCnt="0"/>
      <dgm:spPr/>
      <dgm:t>
        <a:bodyPr/>
        <a:lstStyle/>
        <a:p>
          <a:endParaRPr lang="en-US"/>
        </a:p>
      </dgm:t>
    </dgm:pt>
    <dgm:pt modelId="{68976862-6A2F-44CE-BFC2-5611D8A0B1B8}" type="pres">
      <dgm:prSet presAssocID="{CB00BF97-910D-4900-B7F6-260D6B2521DF}" presName="tx2" presStyleLbl="revTx" presStyleIdx="3" presStyleCnt="8" custScaleX="71485"/>
      <dgm:spPr/>
      <dgm:t>
        <a:bodyPr/>
        <a:lstStyle/>
        <a:p>
          <a:endParaRPr lang="en-US"/>
        </a:p>
      </dgm:t>
    </dgm:pt>
    <dgm:pt modelId="{5348B30A-65D7-4B3E-80E4-B8CF46BC73A4}" type="pres">
      <dgm:prSet presAssocID="{CB00BF97-910D-4900-B7F6-260D6B2521DF}" presName="vert2" presStyleCnt="0"/>
      <dgm:spPr/>
      <dgm:t>
        <a:bodyPr/>
        <a:lstStyle/>
        <a:p>
          <a:endParaRPr lang="en-US"/>
        </a:p>
      </dgm:t>
    </dgm:pt>
    <dgm:pt modelId="{4338C017-D41B-4F42-B870-165647F05522}" type="pres">
      <dgm:prSet presAssocID="{CB00BF97-910D-4900-B7F6-260D6B2521DF}" presName="thinLine2b" presStyleLbl="callout" presStyleIdx="1" presStyleCnt="4"/>
      <dgm:spPr/>
      <dgm:t>
        <a:bodyPr/>
        <a:lstStyle/>
        <a:p>
          <a:endParaRPr lang="en-US"/>
        </a:p>
      </dgm:t>
    </dgm:pt>
    <dgm:pt modelId="{47737D44-DDD6-4718-82F6-671A6D4B2179}" type="pres">
      <dgm:prSet presAssocID="{CB00BF97-910D-4900-B7F6-260D6B2521DF}" presName="vertSpace2b" presStyleCnt="0"/>
      <dgm:spPr/>
      <dgm:t>
        <a:bodyPr/>
        <a:lstStyle/>
        <a:p>
          <a:endParaRPr lang="en-US"/>
        </a:p>
      </dgm:t>
    </dgm:pt>
    <dgm:pt modelId="{80C43233-3215-44D0-A1E8-EBDA5BC9D7A1}" type="pres">
      <dgm:prSet presAssocID="{A94DC1E2-2FCC-4A57-82A8-EB2F095D3B51}" presName="thickLine" presStyleLbl="alignNode1" presStyleIdx="2" presStyleCnt="4"/>
      <dgm:spPr/>
      <dgm:t>
        <a:bodyPr/>
        <a:lstStyle/>
        <a:p>
          <a:endParaRPr lang="en-US"/>
        </a:p>
      </dgm:t>
    </dgm:pt>
    <dgm:pt modelId="{C3261A37-8C26-48FD-A2A7-0EB542CD2883}" type="pres">
      <dgm:prSet presAssocID="{A94DC1E2-2FCC-4A57-82A8-EB2F095D3B51}" presName="horz1" presStyleCnt="0"/>
      <dgm:spPr/>
      <dgm:t>
        <a:bodyPr/>
        <a:lstStyle/>
        <a:p>
          <a:endParaRPr lang="en-US"/>
        </a:p>
      </dgm:t>
    </dgm:pt>
    <dgm:pt modelId="{FCCAB9D0-F30F-4744-A644-4602A9BC64A6}" type="pres">
      <dgm:prSet presAssocID="{A94DC1E2-2FCC-4A57-82A8-EB2F095D3B51}" presName="tx1" presStyleLbl="revTx" presStyleIdx="4" presStyleCnt="8" custScaleX="222129"/>
      <dgm:spPr/>
      <dgm:t>
        <a:bodyPr/>
        <a:lstStyle/>
        <a:p>
          <a:endParaRPr lang="en-US"/>
        </a:p>
      </dgm:t>
    </dgm:pt>
    <dgm:pt modelId="{62B38DA7-F11F-4974-90AE-07114A312DD3}" type="pres">
      <dgm:prSet presAssocID="{A94DC1E2-2FCC-4A57-82A8-EB2F095D3B51}" presName="vert1" presStyleCnt="0"/>
      <dgm:spPr/>
      <dgm:t>
        <a:bodyPr/>
        <a:lstStyle/>
        <a:p>
          <a:endParaRPr lang="en-US"/>
        </a:p>
      </dgm:t>
    </dgm:pt>
    <dgm:pt modelId="{7AEBBEAC-A841-41D9-860D-917060ECCAE2}" type="pres">
      <dgm:prSet presAssocID="{1F0C3FEF-0A48-4891-B17D-1E07EAFBBC95}" presName="vertSpace2a" presStyleCnt="0"/>
      <dgm:spPr/>
      <dgm:t>
        <a:bodyPr/>
        <a:lstStyle/>
        <a:p>
          <a:endParaRPr lang="en-US"/>
        </a:p>
      </dgm:t>
    </dgm:pt>
    <dgm:pt modelId="{E79DFADB-E09E-490C-8495-BFCDEF2AA1DA}" type="pres">
      <dgm:prSet presAssocID="{1F0C3FEF-0A48-4891-B17D-1E07EAFBBC95}" presName="horz2" presStyleCnt="0"/>
      <dgm:spPr/>
      <dgm:t>
        <a:bodyPr/>
        <a:lstStyle/>
        <a:p>
          <a:endParaRPr lang="en-US"/>
        </a:p>
      </dgm:t>
    </dgm:pt>
    <dgm:pt modelId="{89E6A478-16A5-49B1-B8AC-4FE8B68EB9F1}" type="pres">
      <dgm:prSet presAssocID="{1F0C3FEF-0A48-4891-B17D-1E07EAFBBC95}" presName="horzSpace2" presStyleCnt="0"/>
      <dgm:spPr/>
      <dgm:t>
        <a:bodyPr/>
        <a:lstStyle/>
        <a:p>
          <a:endParaRPr lang="en-US"/>
        </a:p>
      </dgm:t>
    </dgm:pt>
    <dgm:pt modelId="{0F0AFB90-BEF2-4562-8516-2EDF08FA618F}" type="pres">
      <dgm:prSet presAssocID="{1F0C3FEF-0A48-4891-B17D-1E07EAFBBC95}" presName="tx2" presStyleLbl="revTx" presStyleIdx="5" presStyleCnt="8" custScaleX="71485"/>
      <dgm:spPr/>
      <dgm:t>
        <a:bodyPr/>
        <a:lstStyle/>
        <a:p>
          <a:endParaRPr lang="en-US"/>
        </a:p>
      </dgm:t>
    </dgm:pt>
    <dgm:pt modelId="{FCABED70-1B7A-48F9-B1DA-5AD158664ED5}" type="pres">
      <dgm:prSet presAssocID="{1F0C3FEF-0A48-4891-B17D-1E07EAFBBC95}" presName="vert2" presStyleCnt="0"/>
      <dgm:spPr/>
      <dgm:t>
        <a:bodyPr/>
        <a:lstStyle/>
        <a:p>
          <a:endParaRPr lang="en-US"/>
        </a:p>
      </dgm:t>
    </dgm:pt>
    <dgm:pt modelId="{667D57FA-EDFF-436E-A5EF-26C50516B1A0}" type="pres">
      <dgm:prSet presAssocID="{1F0C3FEF-0A48-4891-B17D-1E07EAFBBC95}" presName="thinLine2b" presStyleLbl="callout" presStyleIdx="2" presStyleCnt="4"/>
      <dgm:spPr/>
      <dgm:t>
        <a:bodyPr/>
        <a:lstStyle/>
        <a:p>
          <a:endParaRPr lang="en-US"/>
        </a:p>
      </dgm:t>
    </dgm:pt>
    <dgm:pt modelId="{94286784-E53E-48C2-B353-4B4F3BA99D55}" type="pres">
      <dgm:prSet presAssocID="{1F0C3FEF-0A48-4891-B17D-1E07EAFBBC95}" presName="vertSpace2b" presStyleCnt="0"/>
      <dgm:spPr/>
      <dgm:t>
        <a:bodyPr/>
        <a:lstStyle/>
        <a:p>
          <a:endParaRPr lang="en-US"/>
        </a:p>
      </dgm:t>
    </dgm:pt>
    <dgm:pt modelId="{C189555C-20BC-4087-A795-61A10010073E}" type="pres">
      <dgm:prSet presAssocID="{3B9CD4A9-DF19-4141-806C-DEAE7544FB3A}" presName="thickLine" presStyleLbl="alignNode1" presStyleIdx="3" presStyleCnt="4"/>
      <dgm:spPr/>
      <dgm:t>
        <a:bodyPr/>
        <a:lstStyle/>
        <a:p>
          <a:endParaRPr lang="en-US"/>
        </a:p>
      </dgm:t>
    </dgm:pt>
    <dgm:pt modelId="{95615CCD-AD35-4454-AD43-639C04FDDC10}" type="pres">
      <dgm:prSet presAssocID="{3B9CD4A9-DF19-4141-806C-DEAE7544FB3A}" presName="horz1" presStyleCnt="0"/>
      <dgm:spPr/>
      <dgm:t>
        <a:bodyPr/>
        <a:lstStyle/>
        <a:p>
          <a:endParaRPr lang="en-US"/>
        </a:p>
      </dgm:t>
    </dgm:pt>
    <dgm:pt modelId="{61CB33CC-80DD-47A0-9B02-80DA178FD821}" type="pres">
      <dgm:prSet presAssocID="{3B9CD4A9-DF19-4141-806C-DEAE7544FB3A}" presName="tx1" presStyleLbl="revTx" presStyleIdx="6" presStyleCnt="8" custScaleX="222129"/>
      <dgm:spPr/>
      <dgm:t>
        <a:bodyPr/>
        <a:lstStyle/>
        <a:p>
          <a:endParaRPr lang="en-US"/>
        </a:p>
      </dgm:t>
    </dgm:pt>
    <dgm:pt modelId="{85754D1D-914F-4C7D-8782-62F6F2F18B18}" type="pres">
      <dgm:prSet presAssocID="{3B9CD4A9-DF19-4141-806C-DEAE7544FB3A}" presName="vert1" presStyleCnt="0"/>
      <dgm:spPr/>
      <dgm:t>
        <a:bodyPr/>
        <a:lstStyle/>
        <a:p>
          <a:endParaRPr lang="en-US"/>
        </a:p>
      </dgm:t>
    </dgm:pt>
    <dgm:pt modelId="{D470F3F2-5CD8-4201-98B4-34F990A20A0E}" type="pres">
      <dgm:prSet presAssocID="{B947D22A-FE16-44AF-B01E-0EA28FA26BB2}" presName="vertSpace2a" presStyleCnt="0"/>
      <dgm:spPr/>
      <dgm:t>
        <a:bodyPr/>
        <a:lstStyle/>
        <a:p>
          <a:endParaRPr lang="en-US"/>
        </a:p>
      </dgm:t>
    </dgm:pt>
    <dgm:pt modelId="{B63AA737-31E9-44DC-976E-66886ACC2CE3}" type="pres">
      <dgm:prSet presAssocID="{B947D22A-FE16-44AF-B01E-0EA28FA26BB2}" presName="horz2" presStyleCnt="0"/>
      <dgm:spPr/>
      <dgm:t>
        <a:bodyPr/>
        <a:lstStyle/>
        <a:p>
          <a:endParaRPr lang="en-US"/>
        </a:p>
      </dgm:t>
    </dgm:pt>
    <dgm:pt modelId="{B717FE8F-ADF3-4DAF-AD74-FEF7770ED273}" type="pres">
      <dgm:prSet presAssocID="{B947D22A-FE16-44AF-B01E-0EA28FA26BB2}" presName="horzSpace2" presStyleCnt="0"/>
      <dgm:spPr/>
      <dgm:t>
        <a:bodyPr/>
        <a:lstStyle/>
        <a:p>
          <a:endParaRPr lang="en-US"/>
        </a:p>
      </dgm:t>
    </dgm:pt>
    <dgm:pt modelId="{9D5B32C1-47AB-40DD-8190-DBF70AABFD7C}" type="pres">
      <dgm:prSet presAssocID="{B947D22A-FE16-44AF-B01E-0EA28FA26BB2}" presName="tx2" presStyleLbl="revTx" presStyleIdx="7" presStyleCnt="8" custScaleX="101030"/>
      <dgm:spPr/>
      <dgm:t>
        <a:bodyPr/>
        <a:lstStyle/>
        <a:p>
          <a:endParaRPr lang="en-US"/>
        </a:p>
      </dgm:t>
    </dgm:pt>
    <dgm:pt modelId="{6918BDEA-E7B5-41F8-B15C-5456CC2D4EDA}" type="pres">
      <dgm:prSet presAssocID="{B947D22A-FE16-44AF-B01E-0EA28FA26BB2}" presName="vert2" presStyleCnt="0"/>
      <dgm:spPr/>
      <dgm:t>
        <a:bodyPr/>
        <a:lstStyle/>
        <a:p>
          <a:endParaRPr lang="en-US"/>
        </a:p>
      </dgm:t>
    </dgm:pt>
    <dgm:pt modelId="{9D82C9C9-3404-4673-8D87-98833368E737}" type="pres">
      <dgm:prSet presAssocID="{B947D22A-FE16-44AF-B01E-0EA28FA26BB2}" presName="thinLine2b" presStyleLbl="callout" presStyleIdx="3" presStyleCnt="4"/>
      <dgm:spPr/>
      <dgm:t>
        <a:bodyPr/>
        <a:lstStyle/>
        <a:p>
          <a:endParaRPr lang="en-US"/>
        </a:p>
      </dgm:t>
    </dgm:pt>
    <dgm:pt modelId="{1AEF1C2C-16F0-4871-90BB-7784D41B604D}" type="pres">
      <dgm:prSet presAssocID="{B947D22A-FE16-44AF-B01E-0EA28FA26BB2}" presName="vertSpace2b" presStyleCnt="0"/>
      <dgm:spPr/>
      <dgm:t>
        <a:bodyPr/>
        <a:lstStyle/>
        <a:p>
          <a:endParaRPr lang="en-US"/>
        </a:p>
      </dgm:t>
    </dgm:pt>
  </dgm:ptLst>
  <dgm:cxnLst>
    <dgm:cxn modelId="{96F30520-04EE-424C-8B40-5B670D84F50F}" srcId="{E121FAA1-C1D8-4688-BBAA-55CEB6BB2EF2}" destId="{C6ABC6AD-0E13-4BC1-BF25-0259FCC0DCA5}" srcOrd="0" destOrd="0" parTransId="{AB71581F-4491-4FC5-BFD2-50824D4FCB1D}" sibTransId="{4E839358-50A4-4067-89B5-A15DC184588E}"/>
    <dgm:cxn modelId="{332524DB-3603-41E6-AE40-D8226958D088}" type="presOf" srcId="{A94DC1E2-2FCC-4A57-82A8-EB2F095D3B51}" destId="{FCCAB9D0-F30F-4744-A644-4602A9BC64A6}" srcOrd="0" destOrd="0" presId="urn:microsoft.com/office/officeart/2008/layout/LinedList"/>
    <dgm:cxn modelId="{62613213-49E7-469B-84A0-4088DFADE3A8}" srcId="{5A4277EC-1B86-4AEC-B2BA-AF004D0CAAE3}" destId="{3B9CD4A9-DF19-4141-806C-DEAE7544FB3A}" srcOrd="3" destOrd="0" parTransId="{2D1AAB47-5A1E-4F14-B7E8-F5ACE4E131F9}" sibTransId="{E22635D3-ED82-48CB-8147-CAEC2273CC6C}"/>
    <dgm:cxn modelId="{135A76FF-8CB8-45AD-AF94-41A94698766E}" type="presOf" srcId="{AE45ACCE-A32F-4AEF-B978-06842C1F4852}" destId="{65FAC275-5DFD-4F77-915A-A43859E1B3A7}" srcOrd="0" destOrd="0" presId="urn:microsoft.com/office/officeart/2008/layout/LinedList"/>
    <dgm:cxn modelId="{9C4C835C-E891-4C0C-872A-C4636ECAD3A2}" srcId="{AE45ACCE-A32F-4AEF-B978-06842C1F4852}" destId="{CB00BF97-910D-4900-B7F6-260D6B2521DF}" srcOrd="0" destOrd="0" parTransId="{E52EDD60-BE2A-45F7-BE9A-2C6B60EF6E18}" sibTransId="{6D28892F-B1A0-4093-AFBA-2F814159BEDC}"/>
    <dgm:cxn modelId="{15C8A919-86E9-4A91-9D92-E7F7FA996019}" srcId="{5A4277EC-1B86-4AEC-B2BA-AF004D0CAAE3}" destId="{A94DC1E2-2FCC-4A57-82A8-EB2F095D3B51}" srcOrd="2" destOrd="0" parTransId="{ED9BB483-8EFA-47A7-B893-062D4EA69970}" sibTransId="{F3D9B2CD-D2D3-4455-BA91-8B670BE2E4E1}"/>
    <dgm:cxn modelId="{E74AE754-B99C-4E4B-8381-B29E7E198667}" type="presOf" srcId="{B947D22A-FE16-44AF-B01E-0EA28FA26BB2}" destId="{9D5B32C1-47AB-40DD-8190-DBF70AABFD7C}" srcOrd="0" destOrd="0" presId="urn:microsoft.com/office/officeart/2008/layout/LinedList"/>
    <dgm:cxn modelId="{C43303E0-4F31-46C9-B07F-4F08568B075B}" type="presOf" srcId="{CB00BF97-910D-4900-B7F6-260D6B2521DF}" destId="{68976862-6A2F-44CE-BFC2-5611D8A0B1B8}" srcOrd="0" destOrd="0" presId="urn:microsoft.com/office/officeart/2008/layout/LinedList"/>
    <dgm:cxn modelId="{22F25CD2-9812-48CB-8B7A-EA1E574494A8}" type="presOf" srcId="{3B9CD4A9-DF19-4141-806C-DEAE7544FB3A}" destId="{61CB33CC-80DD-47A0-9B02-80DA178FD821}" srcOrd="0" destOrd="0" presId="urn:microsoft.com/office/officeart/2008/layout/LinedList"/>
    <dgm:cxn modelId="{1B505B70-0291-4CD9-81E8-9EFB01367DF8}" srcId="{5A4277EC-1B86-4AEC-B2BA-AF004D0CAAE3}" destId="{E121FAA1-C1D8-4688-BBAA-55CEB6BB2EF2}" srcOrd="0" destOrd="0" parTransId="{050D2486-D9E8-447A-9A70-ACBB5E32004F}" sibTransId="{16816E24-85AF-47C2-B792-3DBA881B9245}"/>
    <dgm:cxn modelId="{8BC7DCAC-2B1E-46B1-B7AF-E3CE70653509}" type="presOf" srcId="{1F0C3FEF-0A48-4891-B17D-1E07EAFBBC95}" destId="{0F0AFB90-BEF2-4562-8516-2EDF08FA618F}" srcOrd="0" destOrd="0" presId="urn:microsoft.com/office/officeart/2008/layout/LinedList"/>
    <dgm:cxn modelId="{3C8BE3A1-4AE8-48AA-8326-D585578DC652}" type="presOf" srcId="{C6ABC6AD-0E13-4BC1-BF25-0259FCC0DCA5}" destId="{89DC0559-E7AE-40E3-A6C1-C3EA1D3AAA35}" srcOrd="0" destOrd="0" presId="urn:microsoft.com/office/officeart/2008/layout/LinedList"/>
    <dgm:cxn modelId="{80A99543-C92E-42C4-9B58-4D5A5BC79529}" srcId="{A94DC1E2-2FCC-4A57-82A8-EB2F095D3B51}" destId="{1F0C3FEF-0A48-4891-B17D-1E07EAFBBC95}" srcOrd="0" destOrd="0" parTransId="{BD25D38B-F5D3-4FE2-B15A-48D80B96015A}" sibTransId="{95BB99A0-8BD2-4099-AE0F-3AC98E4A6883}"/>
    <dgm:cxn modelId="{97BC3CCA-2C5C-4E69-952A-804DDED0ABB8}" srcId="{5A4277EC-1B86-4AEC-B2BA-AF004D0CAAE3}" destId="{AE45ACCE-A32F-4AEF-B978-06842C1F4852}" srcOrd="1" destOrd="0" parTransId="{01B7C830-8B69-4C8C-AE2C-22A949BFD6B7}" sibTransId="{32A81793-970D-47E2-96A2-F9B30D6E1660}"/>
    <dgm:cxn modelId="{88AF2A9C-1511-4C10-BA57-566870A87A79}" type="presOf" srcId="{5A4277EC-1B86-4AEC-B2BA-AF004D0CAAE3}" destId="{41874DD7-BCFF-45E7-86B0-4B27EBA5CBC8}" srcOrd="0" destOrd="0" presId="urn:microsoft.com/office/officeart/2008/layout/LinedList"/>
    <dgm:cxn modelId="{26A76ED3-8391-4923-9E8A-1018B4D29A6F}" type="presOf" srcId="{E121FAA1-C1D8-4688-BBAA-55CEB6BB2EF2}" destId="{798D6E36-BEB0-4EDD-9407-0E919AF7AF6A}" srcOrd="0" destOrd="0" presId="urn:microsoft.com/office/officeart/2008/layout/LinedList"/>
    <dgm:cxn modelId="{FA5EEF45-31C0-4EDF-A36B-4CBFAAF688DC}" srcId="{3B9CD4A9-DF19-4141-806C-DEAE7544FB3A}" destId="{B947D22A-FE16-44AF-B01E-0EA28FA26BB2}" srcOrd="0" destOrd="0" parTransId="{9B980F68-2436-4A2F-932A-76610EAD2F34}" sibTransId="{3DE5B3B9-45CE-49FF-AB6F-6E8384228CE3}"/>
    <dgm:cxn modelId="{C4AF946A-9525-4E49-A328-AD4374A18011}" type="presParOf" srcId="{41874DD7-BCFF-45E7-86B0-4B27EBA5CBC8}" destId="{D0E801CF-A4E1-4D10-83F2-33E423120652}" srcOrd="0" destOrd="0" presId="urn:microsoft.com/office/officeart/2008/layout/LinedList"/>
    <dgm:cxn modelId="{A48241FC-08A4-4D24-A898-F9DF8FC49251}" type="presParOf" srcId="{41874DD7-BCFF-45E7-86B0-4B27EBA5CBC8}" destId="{7193F7AB-C49D-4404-80E0-373EA8F4AD9B}" srcOrd="1" destOrd="0" presId="urn:microsoft.com/office/officeart/2008/layout/LinedList"/>
    <dgm:cxn modelId="{5E018E1F-93D9-42B3-A983-0694191B92BD}" type="presParOf" srcId="{7193F7AB-C49D-4404-80E0-373EA8F4AD9B}" destId="{798D6E36-BEB0-4EDD-9407-0E919AF7AF6A}" srcOrd="0" destOrd="0" presId="urn:microsoft.com/office/officeart/2008/layout/LinedList"/>
    <dgm:cxn modelId="{A7805F8C-BC4A-4851-B0AF-82478A18A310}" type="presParOf" srcId="{7193F7AB-C49D-4404-80E0-373EA8F4AD9B}" destId="{7FD782DC-E926-4510-9927-07965FB374AE}" srcOrd="1" destOrd="0" presId="urn:microsoft.com/office/officeart/2008/layout/LinedList"/>
    <dgm:cxn modelId="{A74D340B-AFB3-4ED1-9B85-06ADC6A9F1AF}" type="presParOf" srcId="{7FD782DC-E926-4510-9927-07965FB374AE}" destId="{AF50D992-CA66-4409-A672-28A8B37DB638}" srcOrd="0" destOrd="0" presId="urn:microsoft.com/office/officeart/2008/layout/LinedList"/>
    <dgm:cxn modelId="{14F6F5AD-A7FE-4A88-913D-52E6C930B388}" type="presParOf" srcId="{7FD782DC-E926-4510-9927-07965FB374AE}" destId="{C1367075-75DA-4A54-BDE4-B01BB3E27108}" srcOrd="1" destOrd="0" presId="urn:microsoft.com/office/officeart/2008/layout/LinedList"/>
    <dgm:cxn modelId="{DE940684-4777-4ACC-99EC-4D22800CB15B}" type="presParOf" srcId="{C1367075-75DA-4A54-BDE4-B01BB3E27108}" destId="{93E1F504-B2F3-48A6-BCBB-D704F74B7546}" srcOrd="0" destOrd="0" presId="urn:microsoft.com/office/officeart/2008/layout/LinedList"/>
    <dgm:cxn modelId="{75EA37A2-07B6-49D9-A1CF-33E6BC1C1CBE}" type="presParOf" srcId="{C1367075-75DA-4A54-BDE4-B01BB3E27108}" destId="{89DC0559-E7AE-40E3-A6C1-C3EA1D3AAA35}" srcOrd="1" destOrd="0" presId="urn:microsoft.com/office/officeart/2008/layout/LinedList"/>
    <dgm:cxn modelId="{ED11D582-A79F-4F5D-9E79-4025D631737A}" type="presParOf" srcId="{C1367075-75DA-4A54-BDE4-B01BB3E27108}" destId="{3625EB61-F5D8-46BE-93B1-4C1B27867540}" srcOrd="2" destOrd="0" presId="urn:microsoft.com/office/officeart/2008/layout/LinedList"/>
    <dgm:cxn modelId="{23B47A40-E30D-4BFA-B35D-203B090B0905}" type="presParOf" srcId="{7FD782DC-E926-4510-9927-07965FB374AE}" destId="{32A0806C-09D6-4EF1-B08B-203074D7FB80}" srcOrd="2" destOrd="0" presId="urn:microsoft.com/office/officeart/2008/layout/LinedList"/>
    <dgm:cxn modelId="{DA3EC66B-ECEF-4C6B-8F9C-06C14CFE34EB}" type="presParOf" srcId="{7FD782DC-E926-4510-9927-07965FB374AE}" destId="{027F6B51-435C-4509-AC50-785235D1F44D}" srcOrd="3" destOrd="0" presId="urn:microsoft.com/office/officeart/2008/layout/LinedList"/>
    <dgm:cxn modelId="{5AEBDC73-74ED-497B-B365-0CBDD3F9BA62}" type="presParOf" srcId="{41874DD7-BCFF-45E7-86B0-4B27EBA5CBC8}" destId="{C2FE0F18-E051-46B7-943A-2F7CC3C0AA1D}" srcOrd="2" destOrd="0" presId="urn:microsoft.com/office/officeart/2008/layout/LinedList"/>
    <dgm:cxn modelId="{A631D2FF-F191-494D-8783-DD680E87F903}" type="presParOf" srcId="{41874DD7-BCFF-45E7-86B0-4B27EBA5CBC8}" destId="{541BAEF2-286E-4436-A9AF-7603B990AD18}" srcOrd="3" destOrd="0" presId="urn:microsoft.com/office/officeart/2008/layout/LinedList"/>
    <dgm:cxn modelId="{1DB32039-AE9A-432B-A8E0-2077E457BC04}" type="presParOf" srcId="{541BAEF2-286E-4436-A9AF-7603B990AD18}" destId="{65FAC275-5DFD-4F77-915A-A43859E1B3A7}" srcOrd="0" destOrd="0" presId="urn:microsoft.com/office/officeart/2008/layout/LinedList"/>
    <dgm:cxn modelId="{57396283-5ACE-4693-854C-114491ACE660}" type="presParOf" srcId="{541BAEF2-286E-4436-A9AF-7603B990AD18}" destId="{F148D87A-6239-4BDA-94F6-61701D51BE62}" srcOrd="1" destOrd="0" presId="urn:microsoft.com/office/officeart/2008/layout/LinedList"/>
    <dgm:cxn modelId="{2BDFC04E-A547-4E60-93B8-BA580F4E1852}" type="presParOf" srcId="{F148D87A-6239-4BDA-94F6-61701D51BE62}" destId="{02428C8F-60C8-4B9E-BCAF-113C6D902F58}" srcOrd="0" destOrd="0" presId="urn:microsoft.com/office/officeart/2008/layout/LinedList"/>
    <dgm:cxn modelId="{8A104AE5-F880-45E8-9B5E-C9284DB5935B}" type="presParOf" srcId="{F148D87A-6239-4BDA-94F6-61701D51BE62}" destId="{D77EB071-D27C-41D6-ADE3-0D1559799B80}" srcOrd="1" destOrd="0" presId="urn:microsoft.com/office/officeart/2008/layout/LinedList"/>
    <dgm:cxn modelId="{8DEF56CF-1A81-4770-B9C5-4EB2A0D85E70}" type="presParOf" srcId="{D77EB071-D27C-41D6-ADE3-0D1559799B80}" destId="{7BD63238-613D-423F-B55A-D9FB3220ECE2}" srcOrd="0" destOrd="0" presId="urn:microsoft.com/office/officeart/2008/layout/LinedList"/>
    <dgm:cxn modelId="{5314D903-F8A3-4730-8DAC-A5A52E1144A5}" type="presParOf" srcId="{D77EB071-D27C-41D6-ADE3-0D1559799B80}" destId="{68976862-6A2F-44CE-BFC2-5611D8A0B1B8}" srcOrd="1" destOrd="0" presId="urn:microsoft.com/office/officeart/2008/layout/LinedList"/>
    <dgm:cxn modelId="{D6A3927C-E45E-4C4B-949C-F4552D4FC9FB}" type="presParOf" srcId="{D77EB071-D27C-41D6-ADE3-0D1559799B80}" destId="{5348B30A-65D7-4B3E-80E4-B8CF46BC73A4}" srcOrd="2" destOrd="0" presId="urn:microsoft.com/office/officeart/2008/layout/LinedList"/>
    <dgm:cxn modelId="{89211230-AD96-4809-92AD-2954A132DE0A}" type="presParOf" srcId="{F148D87A-6239-4BDA-94F6-61701D51BE62}" destId="{4338C017-D41B-4F42-B870-165647F05522}" srcOrd="2" destOrd="0" presId="urn:microsoft.com/office/officeart/2008/layout/LinedList"/>
    <dgm:cxn modelId="{2F980C5C-9F52-4CF3-AA5B-06C1BE424471}" type="presParOf" srcId="{F148D87A-6239-4BDA-94F6-61701D51BE62}" destId="{47737D44-DDD6-4718-82F6-671A6D4B2179}" srcOrd="3" destOrd="0" presId="urn:microsoft.com/office/officeart/2008/layout/LinedList"/>
    <dgm:cxn modelId="{706D6907-4A42-4DAC-B264-BB2C7CF7B569}" type="presParOf" srcId="{41874DD7-BCFF-45E7-86B0-4B27EBA5CBC8}" destId="{80C43233-3215-44D0-A1E8-EBDA5BC9D7A1}" srcOrd="4" destOrd="0" presId="urn:microsoft.com/office/officeart/2008/layout/LinedList"/>
    <dgm:cxn modelId="{8D473575-0DAB-4A9C-AC68-5ED5E2AC2BD3}" type="presParOf" srcId="{41874DD7-BCFF-45E7-86B0-4B27EBA5CBC8}" destId="{C3261A37-8C26-48FD-A2A7-0EB542CD2883}" srcOrd="5" destOrd="0" presId="urn:microsoft.com/office/officeart/2008/layout/LinedList"/>
    <dgm:cxn modelId="{DB418E3C-2F6C-45DB-A3D8-C3E15FC9BF88}" type="presParOf" srcId="{C3261A37-8C26-48FD-A2A7-0EB542CD2883}" destId="{FCCAB9D0-F30F-4744-A644-4602A9BC64A6}" srcOrd="0" destOrd="0" presId="urn:microsoft.com/office/officeart/2008/layout/LinedList"/>
    <dgm:cxn modelId="{8CC9164C-8850-49D1-A830-3D1A7C61CEC1}" type="presParOf" srcId="{C3261A37-8C26-48FD-A2A7-0EB542CD2883}" destId="{62B38DA7-F11F-4974-90AE-07114A312DD3}" srcOrd="1" destOrd="0" presId="urn:microsoft.com/office/officeart/2008/layout/LinedList"/>
    <dgm:cxn modelId="{39E1AE5A-D16A-48A5-838E-DD86FE92124E}" type="presParOf" srcId="{62B38DA7-F11F-4974-90AE-07114A312DD3}" destId="{7AEBBEAC-A841-41D9-860D-917060ECCAE2}" srcOrd="0" destOrd="0" presId="urn:microsoft.com/office/officeart/2008/layout/LinedList"/>
    <dgm:cxn modelId="{C650A185-0E6B-4519-9DEA-BE80EE7E6F1F}" type="presParOf" srcId="{62B38DA7-F11F-4974-90AE-07114A312DD3}" destId="{E79DFADB-E09E-490C-8495-BFCDEF2AA1DA}" srcOrd="1" destOrd="0" presId="urn:microsoft.com/office/officeart/2008/layout/LinedList"/>
    <dgm:cxn modelId="{216878B6-1D39-49A8-AE52-F58B7794F459}" type="presParOf" srcId="{E79DFADB-E09E-490C-8495-BFCDEF2AA1DA}" destId="{89E6A478-16A5-49B1-B8AC-4FE8B68EB9F1}" srcOrd="0" destOrd="0" presId="urn:microsoft.com/office/officeart/2008/layout/LinedList"/>
    <dgm:cxn modelId="{277EBCD1-03EB-45F8-998F-8F9786C2DF95}" type="presParOf" srcId="{E79DFADB-E09E-490C-8495-BFCDEF2AA1DA}" destId="{0F0AFB90-BEF2-4562-8516-2EDF08FA618F}" srcOrd="1" destOrd="0" presId="urn:microsoft.com/office/officeart/2008/layout/LinedList"/>
    <dgm:cxn modelId="{11A2AEB4-BCCF-4DE6-84A7-6C569F387B81}" type="presParOf" srcId="{E79DFADB-E09E-490C-8495-BFCDEF2AA1DA}" destId="{FCABED70-1B7A-48F9-B1DA-5AD158664ED5}" srcOrd="2" destOrd="0" presId="urn:microsoft.com/office/officeart/2008/layout/LinedList"/>
    <dgm:cxn modelId="{E7ACF223-9F2A-4394-865C-2C39EA378AC2}" type="presParOf" srcId="{62B38DA7-F11F-4974-90AE-07114A312DD3}" destId="{667D57FA-EDFF-436E-A5EF-26C50516B1A0}" srcOrd="2" destOrd="0" presId="urn:microsoft.com/office/officeart/2008/layout/LinedList"/>
    <dgm:cxn modelId="{239C5863-BA65-4F7B-B14B-5F6D829A44F0}" type="presParOf" srcId="{62B38DA7-F11F-4974-90AE-07114A312DD3}" destId="{94286784-E53E-48C2-B353-4B4F3BA99D55}" srcOrd="3" destOrd="0" presId="urn:microsoft.com/office/officeart/2008/layout/LinedList"/>
    <dgm:cxn modelId="{B0ACD207-D26F-455D-8198-511632AF2241}" type="presParOf" srcId="{41874DD7-BCFF-45E7-86B0-4B27EBA5CBC8}" destId="{C189555C-20BC-4087-A795-61A10010073E}" srcOrd="6" destOrd="0" presId="urn:microsoft.com/office/officeart/2008/layout/LinedList"/>
    <dgm:cxn modelId="{52E53172-754C-461F-B815-16483AAC273E}" type="presParOf" srcId="{41874DD7-BCFF-45E7-86B0-4B27EBA5CBC8}" destId="{95615CCD-AD35-4454-AD43-639C04FDDC10}" srcOrd="7" destOrd="0" presId="urn:microsoft.com/office/officeart/2008/layout/LinedList"/>
    <dgm:cxn modelId="{F96208BD-B819-418F-8CB1-3FA2CC5567D1}" type="presParOf" srcId="{95615CCD-AD35-4454-AD43-639C04FDDC10}" destId="{61CB33CC-80DD-47A0-9B02-80DA178FD821}" srcOrd="0" destOrd="0" presId="urn:microsoft.com/office/officeart/2008/layout/LinedList"/>
    <dgm:cxn modelId="{2B3DBE91-C73D-4A29-B05C-D5F63A1B9438}" type="presParOf" srcId="{95615CCD-AD35-4454-AD43-639C04FDDC10}" destId="{85754D1D-914F-4C7D-8782-62F6F2F18B18}" srcOrd="1" destOrd="0" presId="urn:microsoft.com/office/officeart/2008/layout/LinedList"/>
    <dgm:cxn modelId="{26883853-A502-49A3-B99F-3180CFE4176D}" type="presParOf" srcId="{85754D1D-914F-4C7D-8782-62F6F2F18B18}" destId="{D470F3F2-5CD8-4201-98B4-34F990A20A0E}" srcOrd="0" destOrd="0" presId="urn:microsoft.com/office/officeart/2008/layout/LinedList"/>
    <dgm:cxn modelId="{3A7EEDAF-EAC6-4D48-A092-82D93668122F}" type="presParOf" srcId="{85754D1D-914F-4C7D-8782-62F6F2F18B18}" destId="{B63AA737-31E9-44DC-976E-66886ACC2CE3}" srcOrd="1" destOrd="0" presId="urn:microsoft.com/office/officeart/2008/layout/LinedList"/>
    <dgm:cxn modelId="{030EB314-4D96-43D7-9924-01899FADF8BA}" type="presParOf" srcId="{B63AA737-31E9-44DC-976E-66886ACC2CE3}" destId="{B717FE8F-ADF3-4DAF-AD74-FEF7770ED273}" srcOrd="0" destOrd="0" presId="urn:microsoft.com/office/officeart/2008/layout/LinedList"/>
    <dgm:cxn modelId="{24CFBD6B-DDA4-4494-9E86-C1FBA8229D92}" type="presParOf" srcId="{B63AA737-31E9-44DC-976E-66886ACC2CE3}" destId="{9D5B32C1-47AB-40DD-8190-DBF70AABFD7C}" srcOrd="1" destOrd="0" presId="urn:microsoft.com/office/officeart/2008/layout/LinedList"/>
    <dgm:cxn modelId="{D1569167-3BAF-42DC-A7D0-192A344A6677}" type="presParOf" srcId="{B63AA737-31E9-44DC-976E-66886ACC2CE3}" destId="{6918BDEA-E7B5-41F8-B15C-5456CC2D4EDA}" srcOrd="2" destOrd="0" presId="urn:microsoft.com/office/officeart/2008/layout/LinedList"/>
    <dgm:cxn modelId="{40FB5988-73AD-4D12-BF99-56F973B0AA02}" type="presParOf" srcId="{85754D1D-914F-4C7D-8782-62F6F2F18B18}" destId="{9D82C9C9-3404-4673-8D87-98833368E737}" srcOrd="2" destOrd="0" presId="urn:microsoft.com/office/officeart/2008/layout/LinedList"/>
    <dgm:cxn modelId="{1F429367-4B0B-4674-A2E7-2B32124E1F1D}" type="presParOf" srcId="{85754D1D-914F-4C7D-8782-62F6F2F18B18}" destId="{1AEF1C2C-16F0-4871-90BB-7784D41B604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1770FE-6966-424D-903F-E6DC267A365A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847AA2-5733-4FEE-8F0E-4C22E2A5B8D5}">
      <dgm:prSet/>
      <dgm:spPr/>
      <dgm:t>
        <a:bodyPr/>
        <a:lstStyle/>
        <a:p>
          <a:pPr rtl="0"/>
          <a:r>
            <a:rPr lang="en-US" baseline="0" dirty="0" smtClean="0"/>
            <a:t>Ownership</a:t>
          </a:r>
          <a:endParaRPr lang="en-US" dirty="0"/>
        </a:p>
      </dgm:t>
    </dgm:pt>
    <dgm:pt modelId="{994A4D8E-4B1B-40A1-BD3F-7FF60AFD6B65}" type="parTrans" cxnId="{1AE54485-A838-4B3E-9EC8-C5A569A1A4C1}">
      <dgm:prSet/>
      <dgm:spPr/>
      <dgm:t>
        <a:bodyPr/>
        <a:lstStyle/>
        <a:p>
          <a:endParaRPr lang="en-US"/>
        </a:p>
      </dgm:t>
    </dgm:pt>
    <dgm:pt modelId="{95D5A3FB-12D7-4190-8939-DC7802BEEE9E}" type="sibTrans" cxnId="{1AE54485-A838-4B3E-9EC8-C5A569A1A4C1}">
      <dgm:prSet/>
      <dgm:spPr/>
      <dgm:t>
        <a:bodyPr/>
        <a:lstStyle/>
        <a:p>
          <a:endParaRPr lang="en-US"/>
        </a:p>
      </dgm:t>
    </dgm:pt>
    <dgm:pt modelId="{CA33BE19-E0E5-4032-9F4D-55928F1D980D}">
      <dgm:prSet custT="1"/>
      <dgm:spPr/>
      <dgm:t>
        <a:bodyPr/>
        <a:lstStyle/>
        <a:p>
          <a:pPr rtl="0"/>
          <a:r>
            <a:rPr lang="en-US" sz="2000" dirty="0" smtClean="0"/>
            <a:t>Vests automatically with employer/ commissioning party</a:t>
          </a:r>
          <a:endParaRPr lang="en-US" sz="2000" dirty="0"/>
        </a:p>
      </dgm:t>
    </dgm:pt>
    <dgm:pt modelId="{574FE5CC-2DD5-428F-973B-EE8064C0F009}" type="parTrans" cxnId="{71ABEF85-7D44-4471-AE97-779FE90B32D6}">
      <dgm:prSet/>
      <dgm:spPr/>
      <dgm:t>
        <a:bodyPr/>
        <a:lstStyle/>
        <a:p>
          <a:endParaRPr lang="en-US"/>
        </a:p>
      </dgm:t>
    </dgm:pt>
    <dgm:pt modelId="{53C924F4-2462-40E8-B67F-F6BB464CBE41}" type="sibTrans" cxnId="{71ABEF85-7D44-4471-AE97-779FE90B32D6}">
      <dgm:prSet/>
      <dgm:spPr/>
      <dgm:t>
        <a:bodyPr/>
        <a:lstStyle/>
        <a:p>
          <a:endParaRPr lang="en-US"/>
        </a:p>
      </dgm:t>
    </dgm:pt>
    <dgm:pt modelId="{92F68CBA-1AEB-47CD-92B7-A3870D26A379}">
      <dgm:prSet/>
      <dgm:spPr/>
      <dgm:t>
        <a:bodyPr/>
        <a:lstStyle/>
        <a:p>
          <a:pPr rtl="0"/>
          <a:r>
            <a:rPr lang="en-US" baseline="0" smtClean="0"/>
            <a:t>Term</a:t>
          </a:r>
          <a:endParaRPr lang="en-US"/>
        </a:p>
      </dgm:t>
    </dgm:pt>
    <dgm:pt modelId="{8CE4BAAD-0A9C-417E-B632-253827368E26}" type="parTrans" cxnId="{A1190DB6-69CD-4A20-8833-D817342CC148}">
      <dgm:prSet/>
      <dgm:spPr/>
      <dgm:t>
        <a:bodyPr/>
        <a:lstStyle/>
        <a:p>
          <a:endParaRPr lang="en-US"/>
        </a:p>
      </dgm:t>
    </dgm:pt>
    <dgm:pt modelId="{B2F5E42F-E799-4A0C-A378-C84C2E926C0F}" type="sibTrans" cxnId="{A1190DB6-69CD-4A20-8833-D817342CC148}">
      <dgm:prSet/>
      <dgm:spPr/>
      <dgm:t>
        <a:bodyPr/>
        <a:lstStyle/>
        <a:p>
          <a:endParaRPr lang="en-US"/>
        </a:p>
      </dgm:t>
    </dgm:pt>
    <dgm:pt modelId="{B9C35781-3063-4424-948D-DDBC9E399F4F}">
      <dgm:prSet custT="1"/>
      <dgm:spPr/>
      <dgm:t>
        <a:bodyPr/>
        <a:lstStyle/>
        <a:p>
          <a:pPr rtl="0"/>
          <a:r>
            <a:rPr lang="en-US" sz="2000" dirty="0" smtClean="0"/>
            <a:t>Earlier of 95 years from first publication or 120 years from creation</a:t>
          </a:r>
          <a:endParaRPr lang="en-US" sz="2000" dirty="0"/>
        </a:p>
      </dgm:t>
    </dgm:pt>
    <dgm:pt modelId="{65E8BE38-9CCF-4091-BF26-87349734FC0D}" type="parTrans" cxnId="{90532601-F88E-4712-BB4D-8D88EA970FDE}">
      <dgm:prSet/>
      <dgm:spPr/>
      <dgm:t>
        <a:bodyPr/>
        <a:lstStyle/>
        <a:p>
          <a:endParaRPr lang="en-US"/>
        </a:p>
      </dgm:t>
    </dgm:pt>
    <dgm:pt modelId="{BF64FCAE-D00D-435B-8490-8E05849014F9}" type="sibTrans" cxnId="{90532601-F88E-4712-BB4D-8D88EA970FDE}">
      <dgm:prSet/>
      <dgm:spPr/>
      <dgm:t>
        <a:bodyPr/>
        <a:lstStyle/>
        <a:p>
          <a:endParaRPr lang="en-US"/>
        </a:p>
      </dgm:t>
    </dgm:pt>
    <dgm:pt modelId="{CA17B2FC-8B47-4E28-8F8F-91F8E9F9A680}">
      <dgm:prSet/>
      <dgm:spPr/>
      <dgm:t>
        <a:bodyPr/>
        <a:lstStyle/>
        <a:p>
          <a:pPr rtl="0"/>
          <a:r>
            <a:rPr lang="en-US" baseline="0" smtClean="0"/>
            <a:t>Creator’s Termination Rights</a:t>
          </a:r>
          <a:endParaRPr lang="en-US"/>
        </a:p>
      </dgm:t>
    </dgm:pt>
    <dgm:pt modelId="{51EE60FB-99B6-4ECC-86B0-0DEEB1AC5C25}" type="parTrans" cxnId="{C51B93CD-B8FB-4926-B695-664BE8AE294F}">
      <dgm:prSet/>
      <dgm:spPr/>
      <dgm:t>
        <a:bodyPr/>
        <a:lstStyle/>
        <a:p>
          <a:endParaRPr lang="en-US"/>
        </a:p>
      </dgm:t>
    </dgm:pt>
    <dgm:pt modelId="{A72E3665-B7CD-4C3C-95B8-62E06C0DB2C6}" type="sibTrans" cxnId="{C51B93CD-B8FB-4926-B695-664BE8AE294F}">
      <dgm:prSet/>
      <dgm:spPr/>
      <dgm:t>
        <a:bodyPr/>
        <a:lstStyle/>
        <a:p>
          <a:endParaRPr lang="en-US"/>
        </a:p>
      </dgm:t>
    </dgm:pt>
    <dgm:pt modelId="{EC164717-EC9C-4BD9-84BD-08DD98FB4386}">
      <dgm:prSet custT="1"/>
      <dgm:spPr/>
      <dgm:t>
        <a:bodyPr/>
        <a:lstStyle/>
        <a:p>
          <a:pPr rtl="0"/>
          <a:r>
            <a:rPr lang="en-US" sz="2000" smtClean="0"/>
            <a:t>none</a:t>
          </a:r>
          <a:endParaRPr lang="en-US" sz="2000"/>
        </a:p>
      </dgm:t>
    </dgm:pt>
    <dgm:pt modelId="{A54FF9A2-6FF7-4238-B104-5833EFB4E564}" type="parTrans" cxnId="{BC428542-4503-4351-AE4B-3C50F8C1F1F9}">
      <dgm:prSet/>
      <dgm:spPr/>
      <dgm:t>
        <a:bodyPr/>
        <a:lstStyle/>
        <a:p>
          <a:endParaRPr lang="en-US"/>
        </a:p>
      </dgm:t>
    </dgm:pt>
    <dgm:pt modelId="{00E3DF6A-2C08-48A9-96D4-406412BA9BFD}" type="sibTrans" cxnId="{BC428542-4503-4351-AE4B-3C50F8C1F1F9}">
      <dgm:prSet/>
      <dgm:spPr/>
      <dgm:t>
        <a:bodyPr/>
        <a:lstStyle/>
        <a:p>
          <a:endParaRPr lang="en-US"/>
        </a:p>
      </dgm:t>
    </dgm:pt>
    <dgm:pt modelId="{ED80F103-C9FC-41A5-9EA9-DE81756F6B87}" type="pres">
      <dgm:prSet presAssocID="{F01770FE-6966-424D-903F-E6DC267A36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6F55E9-7840-475C-B941-8F16BDF561B4}" type="pres">
      <dgm:prSet presAssocID="{27847AA2-5733-4FEE-8F0E-4C22E2A5B8D5}" presName="root" presStyleCnt="0"/>
      <dgm:spPr/>
    </dgm:pt>
    <dgm:pt modelId="{A254C3FC-821F-4FC6-BB0D-ABB75C4CB654}" type="pres">
      <dgm:prSet presAssocID="{27847AA2-5733-4FEE-8F0E-4C22E2A5B8D5}" presName="rootComposite" presStyleCnt="0"/>
      <dgm:spPr/>
    </dgm:pt>
    <dgm:pt modelId="{DA926570-CD47-4C73-8E08-6F495D262B4B}" type="pres">
      <dgm:prSet presAssocID="{27847AA2-5733-4FEE-8F0E-4C22E2A5B8D5}" presName="rootText" presStyleLbl="node1" presStyleIdx="0" presStyleCnt="3"/>
      <dgm:spPr/>
      <dgm:t>
        <a:bodyPr/>
        <a:lstStyle/>
        <a:p>
          <a:endParaRPr lang="en-US"/>
        </a:p>
      </dgm:t>
    </dgm:pt>
    <dgm:pt modelId="{BA2A0FB7-78E2-45B2-A042-5BD0908FC056}" type="pres">
      <dgm:prSet presAssocID="{27847AA2-5733-4FEE-8F0E-4C22E2A5B8D5}" presName="rootConnector" presStyleLbl="node1" presStyleIdx="0" presStyleCnt="3"/>
      <dgm:spPr/>
      <dgm:t>
        <a:bodyPr/>
        <a:lstStyle/>
        <a:p>
          <a:endParaRPr lang="en-US"/>
        </a:p>
      </dgm:t>
    </dgm:pt>
    <dgm:pt modelId="{126A6DA6-8A18-4BF8-BAB2-4601440D757B}" type="pres">
      <dgm:prSet presAssocID="{27847AA2-5733-4FEE-8F0E-4C22E2A5B8D5}" presName="childShape" presStyleCnt="0"/>
      <dgm:spPr/>
    </dgm:pt>
    <dgm:pt modelId="{22B5FBEB-A308-4C96-9BB9-A5EEFBC72152}" type="pres">
      <dgm:prSet presAssocID="{574FE5CC-2DD5-428F-973B-EE8064C0F009}" presName="Name13" presStyleLbl="parChTrans1D2" presStyleIdx="0" presStyleCnt="3"/>
      <dgm:spPr/>
      <dgm:t>
        <a:bodyPr/>
        <a:lstStyle/>
        <a:p>
          <a:endParaRPr lang="en-US"/>
        </a:p>
      </dgm:t>
    </dgm:pt>
    <dgm:pt modelId="{2568D3E5-5484-41DA-9357-29F180175FD0}" type="pres">
      <dgm:prSet presAssocID="{CA33BE19-E0E5-4032-9F4D-55928F1D980D}" presName="childText" presStyleLbl="bgAcc1" presStyleIdx="0" presStyleCnt="3" custScaleX="124971" custScaleY="28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956D-4AA0-4703-B324-A72B599755BF}" type="pres">
      <dgm:prSet presAssocID="{92F68CBA-1AEB-47CD-92B7-A3870D26A379}" presName="root" presStyleCnt="0"/>
      <dgm:spPr/>
    </dgm:pt>
    <dgm:pt modelId="{24DC19DD-00A0-4465-8181-13984C4EA757}" type="pres">
      <dgm:prSet presAssocID="{92F68CBA-1AEB-47CD-92B7-A3870D26A379}" presName="rootComposite" presStyleCnt="0"/>
      <dgm:spPr/>
    </dgm:pt>
    <dgm:pt modelId="{7A51636C-B66D-4335-BC03-7EC274A3C0EA}" type="pres">
      <dgm:prSet presAssocID="{92F68CBA-1AEB-47CD-92B7-A3870D26A379}" presName="rootText" presStyleLbl="node1" presStyleIdx="1" presStyleCnt="3"/>
      <dgm:spPr/>
      <dgm:t>
        <a:bodyPr/>
        <a:lstStyle/>
        <a:p>
          <a:endParaRPr lang="en-US"/>
        </a:p>
      </dgm:t>
    </dgm:pt>
    <dgm:pt modelId="{F0B75E32-62ED-4C40-9CAF-97E3F423E471}" type="pres">
      <dgm:prSet presAssocID="{92F68CBA-1AEB-47CD-92B7-A3870D26A379}" presName="rootConnector" presStyleLbl="node1" presStyleIdx="1" presStyleCnt="3"/>
      <dgm:spPr/>
      <dgm:t>
        <a:bodyPr/>
        <a:lstStyle/>
        <a:p>
          <a:endParaRPr lang="en-US"/>
        </a:p>
      </dgm:t>
    </dgm:pt>
    <dgm:pt modelId="{F0EA9B31-CF02-41D9-8B3B-699B2C3F83E6}" type="pres">
      <dgm:prSet presAssocID="{92F68CBA-1AEB-47CD-92B7-A3870D26A379}" presName="childShape" presStyleCnt="0"/>
      <dgm:spPr/>
    </dgm:pt>
    <dgm:pt modelId="{94CE908B-E9B9-4FDA-9E58-7CEC9B1B4059}" type="pres">
      <dgm:prSet presAssocID="{65E8BE38-9CCF-4091-BF26-87349734FC0D}" presName="Name13" presStyleLbl="parChTrans1D2" presStyleIdx="1" presStyleCnt="3"/>
      <dgm:spPr/>
      <dgm:t>
        <a:bodyPr/>
        <a:lstStyle/>
        <a:p>
          <a:endParaRPr lang="en-US"/>
        </a:p>
      </dgm:t>
    </dgm:pt>
    <dgm:pt modelId="{2CCDDEB8-4838-47C4-B1D1-DF9E6FB5B862}" type="pres">
      <dgm:prSet presAssocID="{B9C35781-3063-4424-948D-DDBC9E399F4F}" presName="childText" presStyleLbl="bgAcc1" presStyleIdx="1" presStyleCnt="3" custScaleX="124971" custScaleY="28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D92FD-E389-432B-BACB-16A842B2B319}" type="pres">
      <dgm:prSet presAssocID="{CA17B2FC-8B47-4E28-8F8F-91F8E9F9A680}" presName="root" presStyleCnt="0"/>
      <dgm:spPr/>
    </dgm:pt>
    <dgm:pt modelId="{E5BD2332-712C-4F99-94E0-64203C1EFE43}" type="pres">
      <dgm:prSet presAssocID="{CA17B2FC-8B47-4E28-8F8F-91F8E9F9A680}" presName="rootComposite" presStyleCnt="0"/>
      <dgm:spPr/>
    </dgm:pt>
    <dgm:pt modelId="{D87391F8-ECD7-4948-B247-0477D889A9AA}" type="pres">
      <dgm:prSet presAssocID="{CA17B2FC-8B47-4E28-8F8F-91F8E9F9A680}" presName="rootText" presStyleLbl="node1" presStyleIdx="2" presStyleCnt="3"/>
      <dgm:spPr/>
      <dgm:t>
        <a:bodyPr/>
        <a:lstStyle/>
        <a:p>
          <a:endParaRPr lang="en-US"/>
        </a:p>
      </dgm:t>
    </dgm:pt>
    <dgm:pt modelId="{6E37E64B-DE47-49AB-A2D7-364FC7503A5E}" type="pres">
      <dgm:prSet presAssocID="{CA17B2FC-8B47-4E28-8F8F-91F8E9F9A680}" presName="rootConnector" presStyleLbl="node1" presStyleIdx="2" presStyleCnt="3"/>
      <dgm:spPr/>
      <dgm:t>
        <a:bodyPr/>
        <a:lstStyle/>
        <a:p>
          <a:endParaRPr lang="en-US"/>
        </a:p>
      </dgm:t>
    </dgm:pt>
    <dgm:pt modelId="{0962A049-600C-4AB7-9856-38E413C0D89D}" type="pres">
      <dgm:prSet presAssocID="{CA17B2FC-8B47-4E28-8F8F-91F8E9F9A680}" presName="childShape" presStyleCnt="0"/>
      <dgm:spPr/>
    </dgm:pt>
    <dgm:pt modelId="{1A8CD585-FC32-46D2-818B-9A4F142FB82F}" type="pres">
      <dgm:prSet presAssocID="{A54FF9A2-6FF7-4238-B104-5833EFB4E56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63A9F5B-174A-4C78-8122-BC0DC5EED1D3}" type="pres">
      <dgm:prSet presAssocID="{EC164717-EC9C-4BD9-84BD-08DD98FB4386}" presName="childText" presStyleLbl="bgAcc1" presStyleIdx="2" presStyleCnt="3" custScaleX="124971" custScaleY="28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90DB6-69CD-4A20-8833-D817342CC148}" srcId="{F01770FE-6966-424D-903F-E6DC267A365A}" destId="{92F68CBA-1AEB-47CD-92B7-A3870D26A379}" srcOrd="1" destOrd="0" parTransId="{8CE4BAAD-0A9C-417E-B632-253827368E26}" sibTransId="{B2F5E42F-E799-4A0C-A378-C84C2E926C0F}"/>
    <dgm:cxn modelId="{BD609F72-0417-443B-AAD8-152AA1A6614B}" type="presOf" srcId="{CA33BE19-E0E5-4032-9F4D-55928F1D980D}" destId="{2568D3E5-5484-41DA-9357-29F180175FD0}" srcOrd="0" destOrd="0" presId="urn:microsoft.com/office/officeart/2005/8/layout/hierarchy3"/>
    <dgm:cxn modelId="{A882428C-BD34-494B-A430-A1AB5BB56BB6}" type="presOf" srcId="{CA17B2FC-8B47-4E28-8F8F-91F8E9F9A680}" destId="{6E37E64B-DE47-49AB-A2D7-364FC7503A5E}" srcOrd="1" destOrd="0" presId="urn:microsoft.com/office/officeart/2005/8/layout/hierarchy3"/>
    <dgm:cxn modelId="{A6D308F4-9513-471C-B6F5-2C583D522383}" type="presOf" srcId="{B9C35781-3063-4424-948D-DDBC9E399F4F}" destId="{2CCDDEB8-4838-47C4-B1D1-DF9E6FB5B862}" srcOrd="0" destOrd="0" presId="urn:microsoft.com/office/officeart/2005/8/layout/hierarchy3"/>
    <dgm:cxn modelId="{90532601-F88E-4712-BB4D-8D88EA970FDE}" srcId="{92F68CBA-1AEB-47CD-92B7-A3870D26A379}" destId="{B9C35781-3063-4424-948D-DDBC9E399F4F}" srcOrd="0" destOrd="0" parTransId="{65E8BE38-9CCF-4091-BF26-87349734FC0D}" sibTransId="{BF64FCAE-D00D-435B-8490-8E05849014F9}"/>
    <dgm:cxn modelId="{B8959ACB-8F3E-4D67-8062-2EF513E07A76}" type="presOf" srcId="{574FE5CC-2DD5-428F-973B-EE8064C0F009}" destId="{22B5FBEB-A308-4C96-9BB9-A5EEFBC72152}" srcOrd="0" destOrd="0" presId="urn:microsoft.com/office/officeart/2005/8/layout/hierarchy3"/>
    <dgm:cxn modelId="{651CF957-B8F5-4F04-81B7-C67104DEB7F4}" type="presOf" srcId="{F01770FE-6966-424D-903F-E6DC267A365A}" destId="{ED80F103-C9FC-41A5-9EA9-DE81756F6B87}" srcOrd="0" destOrd="0" presId="urn:microsoft.com/office/officeart/2005/8/layout/hierarchy3"/>
    <dgm:cxn modelId="{6D03FF08-C436-4BC3-9B78-3562532F4E67}" type="presOf" srcId="{EC164717-EC9C-4BD9-84BD-08DD98FB4386}" destId="{F63A9F5B-174A-4C78-8122-BC0DC5EED1D3}" srcOrd="0" destOrd="0" presId="urn:microsoft.com/office/officeart/2005/8/layout/hierarchy3"/>
    <dgm:cxn modelId="{5B60AB38-5288-4DD7-9C59-166FB654E9D5}" type="presOf" srcId="{27847AA2-5733-4FEE-8F0E-4C22E2A5B8D5}" destId="{DA926570-CD47-4C73-8E08-6F495D262B4B}" srcOrd="0" destOrd="0" presId="urn:microsoft.com/office/officeart/2005/8/layout/hierarchy3"/>
    <dgm:cxn modelId="{1AE54485-A838-4B3E-9EC8-C5A569A1A4C1}" srcId="{F01770FE-6966-424D-903F-E6DC267A365A}" destId="{27847AA2-5733-4FEE-8F0E-4C22E2A5B8D5}" srcOrd="0" destOrd="0" parTransId="{994A4D8E-4B1B-40A1-BD3F-7FF60AFD6B65}" sibTransId="{95D5A3FB-12D7-4190-8939-DC7802BEEE9E}"/>
    <dgm:cxn modelId="{B0F9ABD6-444A-47E1-89DB-806F29A14B62}" type="presOf" srcId="{CA17B2FC-8B47-4E28-8F8F-91F8E9F9A680}" destId="{D87391F8-ECD7-4948-B247-0477D889A9AA}" srcOrd="0" destOrd="0" presId="urn:microsoft.com/office/officeart/2005/8/layout/hierarchy3"/>
    <dgm:cxn modelId="{BC428542-4503-4351-AE4B-3C50F8C1F1F9}" srcId="{CA17B2FC-8B47-4E28-8F8F-91F8E9F9A680}" destId="{EC164717-EC9C-4BD9-84BD-08DD98FB4386}" srcOrd="0" destOrd="0" parTransId="{A54FF9A2-6FF7-4238-B104-5833EFB4E564}" sibTransId="{00E3DF6A-2C08-48A9-96D4-406412BA9BFD}"/>
    <dgm:cxn modelId="{C8D859A6-B434-420C-93E3-A89820F763DF}" type="presOf" srcId="{27847AA2-5733-4FEE-8F0E-4C22E2A5B8D5}" destId="{BA2A0FB7-78E2-45B2-A042-5BD0908FC056}" srcOrd="1" destOrd="0" presId="urn:microsoft.com/office/officeart/2005/8/layout/hierarchy3"/>
    <dgm:cxn modelId="{194E5B0D-BC67-4596-BFE8-480D5AF7C38F}" type="presOf" srcId="{65E8BE38-9CCF-4091-BF26-87349734FC0D}" destId="{94CE908B-E9B9-4FDA-9E58-7CEC9B1B4059}" srcOrd="0" destOrd="0" presId="urn:microsoft.com/office/officeart/2005/8/layout/hierarchy3"/>
    <dgm:cxn modelId="{C51B93CD-B8FB-4926-B695-664BE8AE294F}" srcId="{F01770FE-6966-424D-903F-E6DC267A365A}" destId="{CA17B2FC-8B47-4E28-8F8F-91F8E9F9A680}" srcOrd="2" destOrd="0" parTransId="{51EE60FB-99B6-4ECC-86B0-0DEEB1AC5C25}" sibTransId="{A72E3665-B7CD-4C3C-95B8-62E06C0DB2C6}"/>
    <dgm:cxn modelId="{71ABEF85-7D44-4471-AE97-779FE90B32D6}" srcId="{27847AA2-5733-4FEE-8F0E-4C22E2A5B8D5}" destId="{CA33BE19-E0E5-4032-9F4D-55928F1D980D}" srcOrd="0" destOrd="0" parTransId="{574FE5CC-2DD5-428F-973B-EE8064C0F009}" sibTransId="{53C924F4-2462-40E8-B67F-F6BB464CBE41}"/>
    <dgm:cxn modelId="{B1B798FB-55FA-48DA-A286-7E6B4A8154A1}" type="presOf" srcId="{92F68CBA-1AEB-47CD-92B7-A3870D26A379}" destId="{F0B75E32-62ED-4C40-9CAF-97E3F423E471}" srcOrd="1" destOrd="0" presId="urn:microsoft.com/office/officeart/2005/8/layout/hierarchy3"/>
    <dgm:cxn modelId="{6F92F6EB-95B8-4B37-8237-55BF941F9AED}" type="presOf" srcId="{A54FF9A2-6FF7-4238-B104-5833EFB4E564}" destId="{1A8CD585-FC32-46D2-818B-9A4F142FB82F}" srcOrd="0" destOrd="0" presId="urn:microsoft.com/office/officeart/2005/8/layout/hierarchy3"/>
    <dgm:cxn modelId="{3066A17D-9348-4D29-B726-69CECB2829F2}" type="presOf" srcId="{92F68CBA-1AEB-47CD-92B7-A3870D26A379}" destId="{7A51636C-B66D-4335-BC03-7EC274A3C0EA}" srcOrd="0" destOrd="0" presId="urn:microsoft.com/office/officeart/2005/8/layout/hierarchy3"/>
    <dgm:cxn modelId="{BB7CBA5D-5488-4DA7-A464-90DF021391B9}" type="presParOf" srcId="{ED80F103-C9FC-41A5-9EA9-DE81756F6B87}" destId="{306F55E9-7840-475C-B941-8F16BDF561B4}" srcOrd="0" destOrd="0" presId="urn:microsoft.com/office/officeart/2005/8/layout/hierarchy3"/>
    <dgm:cxn modelId="{3657819F-E4CD-4A66-8F01-0FD463445DD5}" type="presParOf" srcId="{306F55E9-7840-475C-B941-8F16BDF561B4}" destId="{A254C3FC-821F-4FC6-BB0D-ABB75C4CB654}" srcOrd="0" destOrd="0" presId="urn:microsoft.com/office/officeart/2005/8/layout/hierarchy3"/>
    <dgm:cxn modelId="{71A14A28-7256-435B-85EA-0164AD03A9E9}" type="presParOf" srcId="{A254C3FC-821F-4FC6-BB0D-ABB75C4CB654}" destId="{DA926570-CD47-4C73-8E08-6F495D262B4B}" srcOrd="0" destOrd="0" presId="urn:microsoft.com/office/officeart/2005/8/layout/hierarchy3"/>
    <dgm:cxn modelId="{5534E67F-4C25-4328-A912-2E043D557D22}" type="presParOf" srcId="{A254C3FC-821F-4FC6-BB0D-ABB75C4CB654}" destId="{BA2A0FB7-78E2-45B2-A042-5BD0908FC056}" srcOrd="1" destOrd="0" presId="urn:microsoft.com/office/officeart/2005/8/layout/hierarchy3"/>
    <dgm:cxn modelId="{C9C13CD2-E66A-4E22-B6C4-5FBCB299069B}" type="presParOf" srcId="{306F55E9-7840-475C-B941-8F16BDF561B4}" destId="{126A6DA6-8A18-4BF8-BAB2-4601440D757B}" srcOrd="1" destOrd="0" presId="urn:microsoft.com/office/officeart/2005/8/layout/hierarchy3"/>
    <dgm:cxn modelId="{5E6ACA44-6036-43E5-8F39-AD4055814F52}" type="presParOf" srcId="{126A6DA6-8A18-4BF8-BAB2-4601440D757B}" destId="{22B5FBEB-A308-4C96-9BB9-A5EEFBC72152}" srcOrd="0" destOrd="0" presId="urn:microsoft.com/office/officeart/2005/8/layout/hierarchy3"/>
    <dgm:cxn modelId="{E71F0F63-8F24-4AC8-99E9-DA4CF07E4302}" type="presParOf" srcId="{126A6DA6-8A18-4BF8-BAB2-4601440D757B}" destId="{2568D3E5-5484-41DA-9357-29F180175FD0}" srcOrd="1" destOrd="0" presId="urn:microsoft.com/office/officeart/2005/8/layout/hierarchy3"/>
    <dgm:cxn modelId="{5CD0E624-2AC9-4156-8BAE-D8ACF52ECC95}" type="presParOf" srcId="{ED80F103-C9FC-41A5-9EA9-DE81756F6B87}" destId="{5EB8956D-4AA0-4703-B324-A72B599755BF}" srcOrd="1" destOrd="0" presId="urn:microsoft.com/office/officeart/2005/8/layout/hierarchy3"/>
    <dgm:cxn modelId="{79CBC65A-3C4A-4CBA-A7E4-6510BD8B8116}" type="presParOf" srcId="{5EB8956D-4AA0-4703-B324-A72B599755BF}" destId="{24DC19DD-00A0-4465-8181-13984C4EA757}" srcOrd="0" destOrd="0" presId="urn:microsoft.com/office/officeart/2005/8/layout/hierarchy3"/>
    <dgm:cxn modelId="{F012260D-6CD9-4123-986A-EC5BC74937E9}" type="presParOf" srcId="{24DC19DD-00A0-4465-8181-13984C4EA757}" destId="{7A51636C-B66D-4335-BC03-7EC274A3C0EA}" srcOrd="0" destOrd="0" presId="urn:microsoft.com/office/officeart/2005/8/layout/hierarchy3"/>
    <dgm:cxn modelId="{933D390C-68D2-40CD-92AA-279B8349CCB1}" type="presParOf" srcId="{24DC19DD-00A0-4465-8181-13984C4EA757}" destId="{F0B75E32-62ED-4C40-9CAF-97E3F423E471}" srcOrd="1" destOrd="0" presId="urn:microsoft.com/office/officeart/2005/8/layout/hierarchy3"/>
    <dgm:cxn modelId="{7862A52C-CB97-42D7-AB44-37CD4D2B6C3C}" type="presParOf" srcId="{5EB8956D-4AA0-4703-B324-A72B599755BF}" destId="{F0EA9B31-CF02-41D9-8B3B-699B2C3F83E6}" srcOrd="1" destOrd="0" presId="urn:microsoft.com/office/officeart/2005/8/layout/hierarchy3"/>
    <dgm:cxn modelId="{35A56F47-3827-40BB-AAFA-867B980DED78}" type="presParOf" srcId="{F0EA9B31-CF02-41D9-8B3B-699B2C3F83E6}" destId="{94CE908B-E9B9-4FDA-9E58-7CEC9B1B4059}" srcOrd="0" destOrd="0" presId="urn:microsoft.com/office/officeart/2005/8/layout/hierarchy3"/>
    <dgm:cxn modelId="{7991152D-FD27-4DA5-A7BB-33F22CEA0FD9}" type="presParOf" srcId="{F0EA9B31-CF02-41D9-8B3B-699B2C3F83E6}" destId="{2CCDDEB8-4838-47C4-B1D1-DF9E6FB5B862}" srcOrd="1" destOrd="0" presId="urn:microsoft.com/office/officeart/2005/8/layout/hierarchy3"/>
    <dgm:cxn modelId="{8AAC2465-D0A1-468D-A39D-E177BAC822B8}" type="presParOf" srcId="{ED80F103-C9FC-41A5-9EA9-DE81756F6B87}" destId="{B28D92FD-E389-432B-BACB-16A842B2B319}" srcOrd="2" destOrd="0" presId="urn:microsoft.com/office/officeart/2005/8/layout/hierarchy3"/>
    <dgm:cxn modelId="{8DC9D923-C277-4627-88D9-62FA756C3FA9}" type="presParOf" srcId="{B28D92FD-E389-432B-BACB-16A842B2B319}" destId="{E5BD2332-712C-4F99-94E0-64203C1EFE43}" srcOrd="0" destOrd="0" presId="urn:microsoft.com/office/officeart/2005/8/layout/hierarchy3"/>
    <dgm:cxn modelId="{8C1089C5-8A71-43B7-B500-9ABF9ED1E076}" type="presParOf" srcId="{E5BD2332-712C-4F99-94E0-64203C1EFE43}" destId="{D87391F8-ECD7-4948-B247-0477D889A9AA}" srcOrd="0" destOrd="0" presId="urn:microsoft.com/office/officeart/2005/8/layout/hierarchy3"/>
    <dgm:cxn modelId="{339625E1-597D-4476-B26F-DC288A60CB68}" type="presParOf" srcId="{E5BD2332-712C-4F99-94E0-64203C1EFE43}" destId="{6E37E64B-DE47-49AB-A2D7-364FC7503A5E}" srcOrd="1" destOrd="0" presId="urn:microsoft.com/office/officeart/2005/8/layout/hierarchy3"/>
    <dgm:cxn modelId="{DA01CAC9-79F5-4E89-BBC3-5CF6AFBDCACB}" type="presParOf" srcId="{B28D92FD-E389-432B-BACB-16A842B2B319}" destId="{0962A049-600C-4AB7-9856-38E413C0D89D}" srcOrd="1" destOrd="0" presId="urn:microsoft.com/office/officeart/2005/8/layout/hierarchy3"/>
    <dgm:cxn modelId="{CF725345-F9B7-4D3F-9B0C-C45E4DFDB97A}" type="presParOf" srcId="{0962A049-600C-4AB7-9856-38E413C0D89D}" destId="{1A8CD585-FC32-46D2-818B-9A4F142FB82F}" srcOrd="0" destOrd="0" presId="urn:microsoft.com/office/officeart/2005/8/layout/hierarchy3"/>
    <dgm:cxn modelId="{3BC68770-E53B-45D7-A6A5-FDE460A292E1}" type="presParOf" srcId="{0962A049-600C-4AB7-9856-38E413C0D89D}" destId="{F63A9F5B-174A-4C78-8122-BC0DC5EED1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D054D8-BD47-42A7-B66A-BEC4CEF995A5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31DF333-9908-4963-B6E5-68482F7AF6B3}">
      <dgm:prSet/>
      <dgm:spPr/>
      <dgm:t>
        <a:bodyPr/>
        <a:lstStyle/>
        <a:p>
          <a:pPr rtl="0"/>
          <a:r>
            <a:rPr lang="en-US" baseline="0" dirty="0" smtClean="0"/>
            <a:t>Ownership vests in Inventor</a:t>
          </a:r>
          <a:endParaRPr lang="en-US" dirty="0"/>
        </a:p>
      </dgm:t>
    </dgm:pt>
    <dgm:pt modelId="{9A4FCFB8-81B5-49BA-9725-E5F70D61CFB4}" type="parTrans" cxnId="{8D40DF1C-78DC-4E31-8780-3BBF1376BDA5}">
      <dgm:prSet/>
      <dgm:spPr/>
      <dgm:t>
        <a:bodyPr/>
        <a:lstStyle/>
        <a:p>
          <a:endParaRPr lang="en-US"/>
        </a:p>
      </dgm:t>
    </dgm:pt>
    <dgm:pt modelId="{29D64C00-C6CE-44B1-B88C-72D4575EED15}" type="sibTrans" cxnId="{8D40DF1C-78DC-4E31-8780-3BBF1376BDA5}">
      <dgm:prSet/>
      <dgm:spPr/>
      <dgm:t>
        <a:bodyPr/>
        <a:lstStyle/>
        <a:p>
          <a:endParaRPr lang="en-US"/>
        </a:p>
      </dgm:t>
    </dgm:pt>
    <dgm:pt modelId="{26829951-DAE1-4972-8E02-8679BDEE5E04}">
      <dgm:prSet/>
      <dgm:spPr/>
      <dgm:t>
        <a:bodyPr/>
        <a:lstStyle/>
        <a:p>
          <a:pPr rtl="0"/>
          <a:r>
            <a:rPr lang="en-US" baseline="0" smtClean="0"/>
            <a:t>Corporate entity cannot be an inventor</a:t>
          </a:r>
          <a:endParaRPr lang="en-US"/>
        </a:p>
      </dgm:t>
    </dgm:pt>
    <dgm:pt modelId="{64DD279D-1CBA-4C33-AB51-8305E0134A4A}" type="parTrans" cxnId="{3AEF900C-8A83-4236-9461-D340EAC12DAB}">
      <dgm:prSet/>
      <dgm:spPr/>
      <dgm:t>
        <a:bodyPr/>
        <a:lstStyle/>
        <a:p>
          <a:endParaRPr lang="en-US"/>
        </a:p>
      </dgm:t>
    </dgm:pt>
    <dgm:pt modelId="{24456349-4AC6-4B09-BA58-D81751408A6C}" type="sibTrans" cxnId="{3AEF900C-8A83-4236-9461-D340EAC12DAB}">
      <dgm:prSet/>
      <dgm:spPr/>
      <dgm:t>
        <a:bodyPr/>
        <a:lstStyle/>
        <a:p>
          <a:endParaRPr lang="en-US"/>
        </a:p>
      </dgm:t>
    </dgm:pt>
    <dgm:pt modelId="{A414B6F7-C96A-4EF2-A3C7-859A2F5E9EF7}">
      <dgm:prSet/>
      <dgm:spPr/>
      <dgm:t>
        <a:bodyPr/>
        <a:lstStyle/>
        <a:p>
          <a:pPr rtl="0"/>
          <a:r>
            <a:rPr lang="en-US" baseline="0" smtClean="0"/>
            <a:t>Corporation must acquire patent rights by assignment from employee</a:t>
          </a:r>
          <a:endParaRPr lang="en-US"/>
        </a:p>
      </dgm:t>
    </dgm:pt>
    <dgm:pt modelId="{9FC47BF4-08D8-4733-B53A-C672ED4E23EC}" type="parTrans" cxnId="{B25D336B-367E-42C5-ADAE-40675A45E38A}">
      <dgm:prSet/>
      <dgm:spPr/>
      <dgm:t>
        <a:bodyPr/>
        <a:lstStyle/>
        <a:p>
          <a:endParaRPr lang="en-US"/>
        </a:p>
      </dgm:t>
    </dgm:pt>
    <dgm:pt modelId="{77DF27DB-74D5-43CE-B265-D34522B33CF4}" type="sibTrans" cxnId="{B25D336B-367E-42C5-ADAE-40675A45E38A}">
      <dgm:prSet/>
      <dgm:spPr/>
      <dgm:t>
        <a:bodyPr/>
        <a:lstStyle/>
        <a:p>
          <a:endParaRPr lang="en-US"/>
        </a:p>
      </dgm:t>
    </dgm:pt>
    <dgm:pt modelId="{F01EFE1F-90C6-4A9C-BD73-4E5179886477}" type="pres">
      <dgm:prSet presAssocID="{BDD054D8-BD47-42A7-B66A-BEC4CEF995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5CD43-B9B2-41F6-A629-8E6BED40A64A}" type="pres">
      <dgm:prSet presAssocID="{BDD054D8-BD47-42A7-B66A-BEC4CEF995A5}" presName="arrow" presStyleLbl="bgShp" presStyleIdx="0" presStyleCnt="1"/>
      <dgm:spPr/>
    </dgm:pt>
    <dgm:pt modelId="{715213CD-7683-4AD9-B25B-AA329A433E73}" type="pres">
      <dgm:prSet presAssocID="{BDD054D8-BD47-42A7-B66A-BEC4CEF995A5}" presName="linearProcess" presStyleCnt="0"/>
      <dgm:spPr/>
    </dgm:pt>
    <dgm:pt modelId="{9E140F76-45C2-43EC-9DC4-93E2D3C7D232}" type="pres">
      <dgm:prSet presAssocID="{131DF333-9908-4963-B6E5-68482F7AF6B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982D8-2B34-4CCB-9183-7A124BDE49FB}" type="pres">
      <dgm:prSet presAssocID="{29D64C00-C6CE-44B1-B88C-72D4575EED15}" presName="sibTrans" presStyleCnt="0"/>
      <dgm:spPr/>
    </dgm:pt>
    <dgm:pt modelId="{D275E20F-B7AD-4F36-80CC-1DF3244B1D54}" type="pres">
      <dgm:prSet presAssocID="{26829951-DAE1-4972-8E02-8679BDEE5E0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F8B77-6584-4781-9E9D-952A5D2581AB}" type="pres">
      <dgm:prSet presAssocID="{24456349-4AC6-4B09-BA58-D81751408A6C}" presName="sibTrans" presStyleCnt="0"/>
      <dgm:spPr/>
    </dgm:pt>
    <dgm:pt modelId="{D981E350-6EE6-483B-A7C8-CEB6BAC87BDA}" type="pres">
      <dgm:prSet presAssocID="{A414B6F7-C96A-4EF2-A3C7-859A2F5E9EF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0DF1C-78DC-4E31-8780-3BBF1376BDA5}" srcId="{BDD054D8-BD47-42A7-B66A-BEC4CEF995A5}" destId="{131DF333-9908-4963-B6E5-68482F7AF6B3}" srcOrd="0" destOrd="0" parTransId="{9A4FCFB8-81B5-49BA-9725-E5F70D61CFB4}" sibTransId="{29D64C00-C6CE-44B1-B88C-72D4575EED15}"/>
    <dgm:cxn modelId="{3AEF900C-8A83-4236-9461-D340EAC12DAB}" srcId="{BDD054D8-BD47-42A7-B66A-BEC4CEF995A5}" destId="{26829951-DAE1-4972-8E02-8679BDEE5E04}" srcOrd="1" destOrd="0" parTransId="{64DD279D-1CBA-4C33-AB51-8305E0134A4A}" sibTransId="{24456349-4AC6-4B09-BA58-D81751408A6C}"/>
    <dgm:cxn modelId="{F531899C-7F84-4FCA-B1FB-691D01B2F782}" type="presOf" srcId="{BDD054D8-BD47-42A7-B66A-BEC4CEF995A5}" destId="{F01EFE1F-90C6-4A9C-BD73-4E5179886477}" srcOrd="0" destOrd="0" presId="urn:microsoft.com/office/officeart/2005/8/layout/hProcess9"/>
    <dgm:cxn modelId="{81F99A8D-BD0B-4246-86DA-DEFE680563B0}" type="presOf" srcId="{A414B6F7-C96A-4EF2-A3C7-859A2F5E9EF7}" destId="{D981E350-6EE6-483B-A7C8-CEB6BAC87BDA}" srcOrd="0" destOrd="0" presId="urn:microsoft.com/office/officeart/2005/8/layout/hProcess9"/>
    <dgm:cxn modelId="{B50BEF34-BD9D-4606-8AEB-033F0D672786}" type="presOf" srcId="{131DF333-9908-4963-B6E5-68482F7AF6B3}" destId="{9E140F76-45C2-43EC-9DC4-93E2D3C7D232}" srcOrd="0" destOrd="0" presId="urn:microsoft.com/office/officeart/2005/8/layout/hProcess9"/>
    <dgm:cxn modelId="{B2EB906D-CBEA-4DD0-87EE-75B110AAFF5E}" type="presOf" srcId="{26829951-DAE1-4972-8E02-8679BDEE5E04}" destId="{D275E20F-B7AD-4F36-80CC-1DF3244B1D54}" srcOrd="0" destOrd="0" presId="urn:microsoft.com/office/officeart/2005/8/layout/hProcess9"/>
    <dgm:cxn modelId="{B25D336B-367E-42C5-ADAE-40675A45E38A}" srcId="{BDD054D8-BD47-42A7-B66A-BEC4CEF995A5}" destId="{A414B6F7-C96A-4EF2-A3C7-859A2F5E9EF7}" srcOrd="2" destOrd="0" parTransId="{9FC47BF4-08D8-4733-B53A-C672ED4E23EC}" sibTransId="{77DF27DB-74D5-43CE-B265-D34522B33CF4}"/>
    <dgm:cxn modelId="{C1B44480-181A-4717-B671-BFB8997B672D}" type="presParOf" srcId="{F01EFE1F-90C6-4A9C-BD73-4E5179886477}" destId="{EB45CD43-B9B2-41F6-A629-8E6BED40A64A}" srcOrd="0" destOrd="0" presId="urn:microsoft.com/office/officeart/2005/8/layout/hProcess9"/>
    <dgm:cxn modelId="{0BA089CB-2934-4167-96A3-547693966997}" type="presParOf" srcId="{F01EFE1F-90C6-4A9C-BD73-4E5179886477}" destId="{715213CD-7683-4AD9-B25B-AA329A433E73}" srcOrd="1" destOrd="0" presId="urn:microsoft.com/office/officeart/2005/8/layout/hProcess9"/>
    <dgm:cxn modelId="{0EB511F9-C22A-46BA-A31A-74C014D5EA2A}" type="presParOf" srcId="{715213CD-7683-4AD9-B25B-AA329A433E73}" destId="{9E140F76-45C2-43EC-9DC4-93E2D3C7D232}" srcOrd="0" destOrd="0" presId="urn:microsoft.com/office/officeart/2005/8/layout/hProcess9"/>
    <dgm:cxn modelId="{E7DB7337-F698-4718-9D6C-272217F1E8F4}" type="presParOf" srcId="{715213CD-7683-4AD9-B25B-AA329A433E73}" destId="{81C982D8-2B34-4CCB-9183-7A124BDE49FB}" srcOrd="1" destOrd="0" presId="urn:microsoft.com/office/officeart/2005/8/layout/hProcess9"/>
    <dgm:cxn modelId="{A878A673-41AE-4DA7-8D42-3C953C14DE14}" type="presParOf" srcId="{715213CD-7683-4AD9-B25B-AA329A433E73}" destId="{D275E20F-B7AD-4F36-80CC-1DF3244B1D54}" srcOrd="2" destOrd="0" presId="urn:microsoft.com/office/officeart/2005/8/layout/hProcess9"/>
    <dgm:cxn modelId="{C8451FBF-312B-4934-BFA4-3117D15F365D}" type="presParOf" srcId="{715213CD-7683-4AD9-B25B-AA329A433E73}" destId="{31BF8B77-6584-4781-9E9D-952A5D2581AB}" srcOrd="3" destOrd="0" presId="urn:microsoft.com/office/officeart/2005/8/layout/hProcess9"/>
    <dgm:cxn modelId="{76B9F9BF-B1CC-4EAB-96B2-47B5E0A90F5E}" type="presParOf" srcId="{715213CD-7683-4AD9-B25B-AA329A433E73}" destId="{D981E350-6EE6-483B-A7C8-CEB6BAC87B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A41A4F-C0E9-4BEB-8F4C-65AC453FDB2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6A381-3743-4179-B267-2D1C447B935B}">
      <dgm:prSet/>
      <dgm:spPr/>
      <dgm:t>
        <a:bodyPr/>
        <a:lstStyle/>
        <a:p>
          <a:pPr rtl="0"/>
          <a:r>
            <a:rPr lang="en-US" baseline="0" smtClean="0"/>
            <a:t>Confidential Information</a:t>
          </a:r>
          <a:endParaRPr lang="en-US"/>
        </a:p>
      </dgm:t>
    </dgm:pt>
    <dgm:pt modelId="{6473A8E3-C9C5-49C4-996A-164BBA8B58AB}" type="parTrans" cxnId="{EB9CC487-84B7-43D4-86BC-CB9D516D967C}">
      <dgm:prSet/>
      <dgm:spPr/>
      <dgm:t>
        <a:bodyPr/>
        <a:lstStyle/>
        <a:p>
          <a:endParaRPr lang="en-US"/>
        </a:p>
      </dgm:t>
    </dgm:pt>
    <dgm:pt modelId="{220363AF-EB2C-4E7F-AA99-F7B01BFDB43D}" type="sibTrans" cxnId="{EB9CC487-84B7-43D4-86BC-CB9D516D967C}">
      <dgm:prSet/>
      <dgm:spPr/>
      <dgm:t>
        <a:bodyPr/>
        <a:lstStyle/>
        <a:p>
          <a:endParaRPr lang="en-US"/>
        </a:p>
      </dgm:t>
    </dgm:pt>
    <dgm:pt modelId="{94C0082C-3797-47DE-B636-A1F7AA0AEFF9}">
      <dgm:prSet/>
      <dgm:spPr/>
      <dgm:t>
        <a:bodyPr/>
        <a:lstStyle/>
        <a:p>
          <a:pPr rtl="0"/>
          <a:r>
            <a:rPr lang="en-US" smtClean="0"/>
            <a:t>Not in public domain</a:t>
          </a:r>
          <a:endParaRPr lang="en-US"/>
        </a:p>
      </dgm:t>
    </dgm:pt>
    <dgm:pt modelId="{0796A2D7-DC5C-4515-859D-76A0DE3D83EA}" type="parTrans" cxnId="{BAEE5914-9EFF-437A-BF64-2A55017A7BBF}">
      <dgm:prSet/>
      <dgm:spPr/>
      <dgm:t>
        <a:bodyPr/>
        <a:lstStyle/>
        <a:p>
          <a:endParaRPr lang="en-US"/>
        </a:p>
      </dgm:t>
    </dgm:pt>
    <dgm:pt modelId="{F04403E1-48AC-4D57-A8A5-077E2F57713B}" type="sibTrans" cxnId="{BAEE5914-9EFF-437A-BF64-2A55017A7BBF}">
      <dgm:prSet/>
      <dgm:spPr/>
      <dgm:t>
        <a:bodyPr/>
        <a:lstStyle/>
        <a:p>
          <a:endParaRPr lang="en-US"/>
        </a:p>
      </dgm:t>
    </dgm:pt>
    <dgm:pt modelId="{E110F1E1-A5E4-4BF7-BC6E-AF8843793366}">
      <dgm:prSet/>
      <dgm:spPr/>
      <dgm:t>
        <a:bodyPr/>
        <a:lstStyle/>
        <a:p>
          <a:pPr rtl="0"/>
          <a:r>
            <a:rPr lang="en-US" dirty="0" smtClean="0"/>
            <a:t>Information developed or compiled by investment of time &amp; resources</a:t>
          </a:r>
          <a:endParaRPr lang="en-US" dirty="0"/>
        </a:p>
      </dgm:t>
    </dgm:pt>
    <dgm:pt modelId="{A4BBB1FF-8D01-41BB-A97A-65D3175F50BE}" type="parTrans" cxnId="{B617ED74-3A2F-4D1A-A6D8-9EF3A1ABA5E9}">
      <dgm:prSet/>
      <dgm:spPr/>
      <dgm:t>
        <a:bodyPr/>
        <a:lstStyle/>
        <a:p>
          <a:endParaRPr lang="en-US"/>
        </a:p>
      </dgm:t>
    </dgm:pt>
    <dgm:pt modelId="{608C5CA9-586F-4478-B8BE-589575080C05}" type="sibTrans" cxnId="{B617ED74-3A2F-4D1A-A6D8-9EF3A1ABA5E9}">
      <dgm:prSet/>
      <dgm:spPr/>
      <dgm:t>
        <a:bodyPr/>
        <a:lstStyle/>
        <a:p>
          <a:endParaRPr lang="en-US"/>
        </a:p>
      </dgm:t>
    </dgm:pt>
    <dgm:pt modelId="{8BCA1AB7-B0BF-48C2-B4D4-C460D689881D}">
      <dgm:prSet/>
      <dgm:spPr/>
      <dgm:t>
        <a:bodyPr/>
        <a:lstStyle/>
        <a:p>
          <a:pPr rtl="0"/>
          <a:r>
            <a:rPr lang="en-US" smtClean="0"/>
            <a:t>Information that derives value from not being generally known</a:t>
          </a:r>
          <a:endParaRPr lang="en-US"/>
        </a:p>
      </dgm:t>
    </dgm:pt>
    <dgm:pt modelId="{1783A768-8F89-4F30-A122-B87F6E001615}" type="parTrans" cxnId="{46EF9FC7-1DF6-458E-B18A-4EA15093E74B}">
      <dgm:prSet/>
      <dgm:spPr/>
      <dgm:t>
        <a:bodyPr/>
        <a:lstStyle/>
        <a:p>
          <a:endParaRPr lang="en-US"/>
        </a:p>
      </dgm:t>
    </dgm:pt>
    <dgm:pt modelId="{987B0A80-E4B6-4270-B814-4B1E0C32571E}" type="sibTrans" cxnId="{46EF9FC7-1DF6-458E-B18A-4EA15093E74B}">
      <dgm:prSet/>
      <dgm:spPr/>
      <dgm:t>
        <a:bodyPr/>
        <a:lstStyle/>
        <a:p>
          <a:endParaRPr lang="en-US"/>
        </a:p>
      </dgm:t>
    </dgm:pt>
    <dgm:pt modelId="{626C126A-4A0E-4CCB-84CB-12C1FF0D21D1}">
      <dgm:prSet/>
      <dgm:spPr/>
      <dgm:t>
        <a:bodyPr/>
        <a:lstStyle/>
        <a:p>
          <a:pPr rtl="0"/>
          <a:r>
            <a:rPr lang="en-US" dirty="0" smtClean="0"/>
            <a:t>Examples</a:t>
          </a:r>
          <a:endParaRPr lang="en-US" dirty="0"/>
        </a:p>
      </dgm:t>
    </dgm:pt>
    <dgm:pt modelId="{8A7F5510-4774-4865-B9FC-042620383CBE}" type="parTrans" cxnId="{79A6319C-133C-4A14-958C-5C930B805A91}">
      <dgm:prSet/>
      <dgm:spPr/>
      <dgm:t>
        <a:bodyPr/>
        <a:lstStyle/>
        <a:p>
          <a:endParaRPr lang="en-US"/>
        </a:p>
      </dgm:t>
    </dgm:pt>
    <dgm:pt modelId="{C073F099-8646-4A07-AF58-FBD45D2765A7}" type="sibTrans" cxnId="{79A6319C-133C-4A14-958C-5C930B805A91}">
      <dgm:prSet/>
      <dgm:spPr/>
      <dgm:t>
        <a:bodyPr/>
        <a:lstStyle/>
        <a:p>
          <a:endParaRPr lang="en-US"/>
        </a:p>
      </dgm:t>
    </dgm:pt>
    <dgm:pt modelId="{3368BAED-FD55-4490-A9A4-46E237EEB0E3}">
      <dgm:prSet/>
      <dgm:spPr/>
      <dgm:t>
        <a:bodyPr/>
        <a:lstStyle/>
        <a:p>
          <a:pPr rtl="0"/>
          <a:r>
            <a:rPr lang="en-US" dirty="0" smtClean="0"/>
            <a:t>Info re: products in development</a:t>
          </a:r>
          <a:endParaRPr lang="en-US" dirty="0"/>
        </a:p>
      </dgm:t>
    </dgm:pt>
    <dgm:pt modelId="{98A93884-C861-48AD-83CF-5B6EA5640C6C}" type="parTrans" cxnId="{4E5C20FD-9E1D-44AE-8A1F-C2334A14F89B}">
      <dgm:prSet/>
      <dgm:spPr/>
      <dgm:t>
        <a:bodyPr/>
        <a:lstStyle/>
        <a:p>
          <a:endParaRPr lang="en-US"/>
        </a:p>
      </dgm:t>
    </dgm:pt>
    <dgm:pt modelId="{47ABB303-8DB3-47D5-A9FA-ACCC24E75D57}" type="sibTrans" cxnId="{4E5C20FD-9E1D-44AE-8A1F-C2334A14F89B}">
      <dgm:prSet/>
      <dgm:spPr/>
      <dgm:t>
        <a:bodyPr/>
        <a:lstStyle/>
        <a:p>
          <a:endParaRPr lang="en-US"/>
        </a:p>
      </dgm:t>
    </dgm:pt>
    <dgm:pt modelId="{6BA298C4-3ABF-4051-A67C-AE0914CCB61F}">
      <dgm:prSet/>
      <dgm:spPr/>
      <dgm:t>
        <a:bodyPr/>
        <a:lstStyle/>
        <a:p>
          <a:pPr rtl="0"/>
          <a:r>
            <a:rPr lang="en-US" smtClean="0"/>
            <a:t>Business plans</a:t>
          </a:r>
          <a:endParaRPr lang="en-US"/>
        </a:p>
      </dgm:t>
    </dgm:pt>
    <dgm:pt modelId="{7A44760F-E45A-4B75-A8CF-CA3C186B3A66}" type="parTrans" cxnId="{14CEA43E-717D-4FCF-9FFA-825E092ABCF9}">
      <dgm:prSet/>
      <dgm:spPr/>
      <dgm:t>
        <a:bodyPr/>
        <a:lstStyle/>
        <a:p>
          <a:endParaRPr lang="en-US"/>
        </a:p>
      </dgm:t>
    </dgm:pt>
    <dgm:pt modelId="{77FE1041-605A-4263-BD5C-EB40BF4F999D}" type="sibTrans" cxnId="{14CEA43E-717D-4FCF-9FFA-825E092ABCF9}">
      <dgm:prSet/>
      <dgm:spPr/>
      <dgm:t>
        <a:bodyPr/>
        <a:lstStyle/>
        <a:p>
          <a:endParaRPr lang="en-US"/>
        </a:p>
      </dgm:t>
    </dgm:pt>
    <dgm:pt modelId="{F2B71B05-F9BF-4F42-BB93-654F60A695EE}">
      <dgm:prSet/>
      <dgm:spPr/>
      <dgm:t>
        <a:bodyPr/>
        <a:lstStyle/>
        <a:p>
          <a:pPr rtl="0"/>
          <a:r>
            <a:rPr lang="en-US" smtClean="0"/>
            <a:t>Financial information of non-public company (ie. margins, profits)</a:t>
          </a:r>
          <a:endParaRPr lang="en-US"/>
        </a:p>
      </dgm:t>
    </dgm:pt>
    <dgm:pt modelId="{1FBF96CF-2058-4A9B-ACB7-BCA3E6E09FE5}" type="parTrans" cxnId="{CA2F8FA0-B5BB-4728-91AE-5E8994EA8B59}">
      <dgm:prSet/>
      <dgm:spPr/>
      <dgm:t>
        <a:bodyPr/>
        <a:lstStyle/>
        <a:p>
          <a:endParaRPr lang="en-US"/>
        </a:p>
      </dgm:t>
    </dgm:pt>
    <dgm:pt modelId="{FACC2447-9BAD-41A1-8054-2B9EC69301C3}" type="sibTrans" cxnId="{CA2F8FA0-B5BB-4728-91AE-5E8994EA8B59}">
      <dgm:prSet/>
      <dgm:spPr/>
      <dgm:t>
        <a:bodyPr/>
        <a:lstStyle/>
        <a:p>
          <a:endParaRPr lang="en-US"/>
        </a:p>
      </dgm:t>
    </dgm:pt>
    <dgm:pt modelId="{D3C6C1CF-D176-47C2-AE3E-D634A3D6C781}">
      <dgm:prSet/>
      <dgm:spPr/>
      <dgm:t>
        <a:bodyPr/>
        <a:lstStyle/>
        <a:p>
          <a:pPr rtl="0"/>
          <a:r>
            <a:rPr lang="en-US" smtClean="0"/>
            <a:t>Customer list (maybe)</a:t>
          </a:r>
          <a:endParaRPr lang="en-US"/>
        </a:p>
      </dgm:t>
    </dgm:pt>
    <dgm:pt modelId="{A00C0BF6-92CB-40FE-A2A5-54142774656C}" type="parTrans" cxnId="{B760C472-C40D-4916-9A8B-6DACD2C3B555}">
      <dgm:prSet/>
      <dgm:spPr/>
      <dgm:t>
        <a:bodyPr/>
        <a:lstStyle/>
        <a:p>
          <a:endParaRPr lang="en-US"/>
        </a:p>
      </dgm:t>
    </dgm:pt>
    <dgm:pt modelId="{4F65672A-DCDD-426D-8930-4E10BD540148}" type="sibTrans" cxnId="{B760C472-C40D-4916-9A8B-6DACD2C3B555}">
      <dgm:prSet/>
      <dgm:spPr/>
      <dgm:t>
        <a:bodyPr/>
        <a:lstStyle/>
        <a:p>
          <a:endParaRPr lang="en-US"/>
        </a:p>
      </dgm:t>
    </dgm:pt>
    <dgm:pt modelId="{AF38376F-3A96-43B9-BDC3-AA1A0397886B}" type="pres">
      <dgm:prSet presAssocID="{9FA41A4F-C0E9-4BEB-8F4C-65AC453FDB2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17341-C1B6-4EEA-9AAF-44D2B6279D57}" type="pres">
      <dgm:prSet presAssocID="{A786A381-3743-4179-B267-2D1C447B935B}" presName="compNode" presStyleCnt="0"/>
      <dgm:spPr/>
    </dgm:pt>
    <dgm:pt modelId="{D293D83A-89BE-4B65-9BDE-3AAD917AFED9}" type="pres">
      <dgm:prSet presAssocID="{A786A381-3743-4179-B267-2D1C447B935B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020AB-2957-45AB-826F-443EC8773793}" type="pres">
      <dgm:prSet presAssocID="{A786A381-3743-4179-B267-2D1C447B93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D7F66-3268-436E-9C74-11190B844D7B}" type="pres">
      <dgm:prSet presAssocID="{A786A381-3743-4179-B267-2D1C447B935B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13509929-45D1-4E9C-8906-D4D8BD279125}" type="pres">
      <dgm:prSet presAssocID="{A786A381-3743-4179-B267-2D1C447B935B}" presName="adorn" presStyleLbl="fgAccFollowNode1" presStyleIdx="0" presStyleCnt="1" custLinFactNeighborX="-2781" custLinFactNeighborY="7348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3B4E205-41FB-46EE-A8F1-45BAD49C0A2D}" type="presOf" srcId="{626C126A-4A0E-4CCB-84CB-12C1FF0D21D1}" destId="{D293D83A-89BE-4B65-9BDE-3AAD917AFED9}" srcOrd="0" destOrd="3" presId="urn:microsoft.com/office/officeart/2005/8/layout/bList2"/>
    <dgm:cxn modelId="{8BFCA68E-2CFF-425A-8F5A-BF96D583C585}" type="presOf" srcId="{8BCA1AB7-B0BF-48C2-B4D4-C460D689881D}" destId="{D293D83A-89BE-4B65-9BDE-3AAD917AFED9}" srcOrd="0" destOrd="2" presId="urn:microsoft.com/office/officeart/2005/8/layout/bList2"/>
    <dgm:cxn modelId="{14CEA43E-717D-4FCF-9FFA-825E092ABCF9}" srcId="{626C126A-4A0E-4CCB-84CB-12C1FF0D21D1}" destId="{6BA298C4-3ABF-4051-A67C-AE0914CCB61F}" srcOrd="1" destOrd="0" parTransId="{7A44760F-E45A-4B75-A8CF-CA3C186B3A66}" sibTransId="{77FE1041-605A-4263-BD5C-EB40BF4F999D}"/>
    <dgm:cxn modelId="{79A6319C-133C-4A14-958C-5C930B805A91}" srcId="{A786A381-3743-4179-B267-2D1C447B935B}" destId="{626C126A-4A0E-4CCB-84CB-12C1FF0D21D1}" srcOrd="3" destOrd="0" parTransId="{8A7F5510-4774-4865-B9FC-042620383CBE}" sibTransId="{C073F099-8646-4A07-AF58-FBD45D2765A7}"/>
    <dgm:cxn modelId="{C6D0A615-BDCC-4E61-9438-5C974BCD55A0}" type="presOf" srcId="{9FA41A4F-C0E9-4BEB-8F4C-65AC453FDB2E}" destId="{AF38376F-3A96-43B9-BDC3-AA1A0397886B}" srcOrd="0" destOrd="0" presId="urn:microsoft.com/office/officeart/2005/8/layout/bList2"/>
    <dgm:cxn modelId="{AE331600-8A3E-4124-820B-8E2DCAFE0D0F}" type="presOf" srcId="{E110F1E1-A5E4-4BF7-BC6E-AF8843793366}" destId="{D293D83A-89BE-4B65-9BDE-3AAD917AFED9}" srcOrd="0" destOrd="1" presId="urn:microsoft.com/office/officeart/2005/8/layout/bList2"/>
    <dgm:cxn modelId="{1B472CD1-3ACD-4D27-B957-314D3995E093}" type="presOf" srcId="{6BA298C4-3ABF-4051-A67C-AE0914CCB61F}" destId="{D293D83A-89BE-4B65-9BDE-3AAD917AFED9}" srcOrd="0" destOrd="5" presId="urn:microsoft.com/office/officeart/2005/8/layout/bList2"/>
    <dgm:cxn modelId="{B760C472-C40D-4916-9A8B-6DACD2C3B555}" srcId="{626C126A-4A0E-4CCB-84CB-12C1FF0D21D1}" destId="{D3C6C1CF-D176-47C2-AE3E-D634A3D6C781}" srcOrd="3" destOrd="0" parTransId="{A00C0BF6-92CB-40FE-A2A5-54142774656C}" sibTransId="{4F65672A-DCDD-426D-8930-4E10BD540148}"/>
    <dgm:cxn modelId="{70AEC78F-BD5D-427E-A43B-CA3E01248EEA}" type="presOf" srcId="{94C0082C-3797-47DE-B636-A1F7AA0AEFF9}" destId="{D293D83A-89BE-4B65-9BDE-3AAD917AFED9}" srcOrd="0" destOrd="0" presId="urn:microsoft.com/office/officeart/2005/8/layout/bList2"/>
    <dgm:cxn modelId="{4E5C20FD-9E1D-44AE-8A1F-C2334A14F89B}" srcId="{626C126A-4A0E-4CCB-84CB-12C1FF0D21D1}" destId="{3368BAED-FD55-4490-A9A4-46E237EEB0E3}" srcOrd="0" destOrd="0" parTransId="{98A93884-C861-48AD-83CF-5B6EA5640C6C}" sibTransId="{47ABB303-8DB3-47D5-A9FA-ACCC24E75D57}"/>
    <dgm:cxn modelId="{46EF9FC7-1DF6-458E-B18A-4EA15093E74B}" srcId="{A786A381-3743-4179-B267-2D1C447B935B}" destId="{8BCA1AB7-B0BF-48C2-B4D4-C460D689881D}" srcOrd="2" destOrd="0" parTransId="{1783A768-8F89-4F30-A122-B87F6E001615}" sibTransId="{987B0A80-E4B6-4270-B814-4B1E0C32571E}"/>
    <dgm:cxn modelId="{F298A482-EED4-4F0A-8570-96F264B8E9ED}" type="presOf" srcId="{A786A381-3743-4179-B267-2D1C447B935B}" destId="{503020AB-2957-45AB-826F-443EC8773793}" srcOrd="0" destOrd="0" presId="urn:microsoft.com/office/officeart/2005/8/layout/bList2"/>
    <dgm:cxn modelId="{6FC927E6-372D-471E-A1A8-C98BD15711EF}" type="presOf" srcId="{3368BAED-FD55-4490-A9A4-46E237EEB0E3}" destId="{D293D83A-89BE-4B65-9BDE-3AAD917AFED9}" srcOrd="0" destOrd="4" presId="urn:microsoft.com/office/officeart/2005/8/layout/bList2"/>
    <dgm:cxn modelId="{4D98CC65-C1C0-4C54-AF10-E00A81B14F1B}" type="presOf" srcId="{A786A381-3743-4179-B267-2D1C447B935B}" destId="{E38D7F66-3268-436E-9C74-11190B844D7B}" srcOrd="1" destOrd="0" presId="urn:microsoft.com/office/officeart/2005/8/layout/bList2"/>
    <dgm:cxn modelId="{D7D90E09-024D-4DF6-9160-A920C00E22C0}" type="presOf" srcId="{D3C6C1CF-D176-47C2-AE3E-D634A3D6C781}" destId="{D293D83A-89BE-4B65-9BDE-3AAD917AFED9}" srcOrd="0" destOrd="7" presId="urn:microsoft.com/office/officeart/2005/8/layout/bList2"/>
    <dgm:cxn modelId="{EB9CC487-84B7-43D4-86BC-CB9D516D967C}" srcId="{9FA41A4F-C0E9-4BEB-8F4C-65AC453FDB2E}" destId="{A786A381-3743-4179-B267-2D1C447B935B}" srcOrd="0" destOrd="0" parTransId="{6473A8E3-C9C5-49C4-996A-164BBA8B58AB}" sibTransId="{220363AF-EB2C-4E7F-AA99-F7B01BFDB43D}"/>
    <dgm:cxn modelId="{CA2F8FA0-B5BB-4728-91AE-5E8994EA8B59}" srcId="{626C126A-4A0E-4CCB-84CB-12C1FF0D21D1}" destId="{F2B71B05-F9BF-4F42-BB93-654F60A695EE}" srcOrd="2" destOrd="0" parTransId="{1FBF96CF-2058-4A9B-ACB7-BCA3E6E09FE5}" sibTransId="{FACC2447-9BAD-41A1-8054-2B9EC69301C3}"/>
    <dgm:cxn modelId="{BAEE5914-9EFF-437A-BF64-2A55017A7BBF}" srcId="{A786A381-3743-4179-B267-2D1C447B935B}" destId="{94C0082C-3797-47DE-B636-A1F7AA0AEFF9}" srcOrd="0" destOrd="0" parTransId="{0796A2D7-DC5C-4515-859D-76A0DE3D83EA}" sibTransId="{F04403E1-48AC-4D57-A8A5-077E2F57713B}"/>
    <dgm:cxn modelId="{B617ED74-3A2F-4D1A-A6D8-9EF3A1ABA5E9}" srcId="{A786A381-3743-4179-B267-2D1C447B935B}" destId="{E110F1E1-A5E4-4BF7-BC6E-AF8843793366}" srcOrd="1" destOrd="0" parTransId="{A4BBB1FF-8D01-41BB-A97A-65D3175F50BE}" sibTransId="{608C5CA9-586F-4478-B8BE-589575080C05}"/>
    <dgm:cxn modelId="{030AB3D4-965B-428D-A919-1FB2D3B7A7BD}" type="presOf" srcId="{F2B71B05-F9BF-4F42-BB93-654F60A695EE}" destId="{D293D83A-89BE-4B65-9BDE-3AAD917AFED9}" srcOrd="0" destOrd="6" presId="urn:microsoft.com/office/officeart/2005/8/layout/bList2"/>
    <dgm:cxn modelId="{18155BDF-5DD3-4C0E-9038-6D9D70EE4EC3}" type="presParOf" srcId="{AF38376F-3A96-43B9-BDC3-AA1A0397886B}" destId="{D4C17341-C1B6-4EEA-9AAF-44D2B6279D57}" srcOrd="0" destOrd="0" presId="urn:microsoft.com/office/officeart/2005/8/layout/bList2"/>
    <dgm:cxn modelId="{3F28BB7C-BABA-4397-B6F7-65109A1B1636}" type="presParOf" srcId="{D4C17341-C1B6-4EEA-9AAF-44D2B6279D57}" destId="{D293D83A-89BE-4B65-9BDE-3AAD917AFED9}" srcOrd="0" destOrd="0" presId="urn:microsoft.com/office/officeart/2005/8/layout/bList2"/>
    <dgm:cxn modelId="{7A7CCE7D-7F05-4575-A6CB-9988E416EB7B}" type="presParOf" srcId="{D4C17341-C1B6-4EEA-9AAF-44D2B6279D57}" destId="{503020AB-2957-45AB-826F-443EC8773793}" srcOrd="1" destOrd="0" presId="urn:microsoft.com/office/officeart/2005/8/layout/bList2"/>
    <dgm:cxn modelId="{63F0253C-D9CC-4E49-A3D8-49D2345C99F9}" type="presParOf" srcId="{D4C17341-C1B6-4EEA-9AAF-44D2B6279D57}" destId="{E38D7F66-3268-436E-9C74-11190B844D7B}" srcOrd="2" destOrd="0" presId="urn:microsoft.com/office/officeart/2005/8/layout/bList2"/>
    <dgm:cxn modelId="{741447F1-D946-436C-918C-30B188A5EFF1}" type="presParOf" srcId="{D4C17341-C1B6-4EEA-9AAF-44D2B6279D57}" destId="{13509929-45D1-4E9C-8906-D4D8BD2791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5E2C09-6231-4145-B0A7-D6A87E9E3C0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48ECF-92A6-4110-894A-0566D3D11F33}">
      <dgm:prSet/>
      <dgm:spPr/>
      <dgm:t>
        <a:bodyPr/>
        <a:lstStyle/>
        <a:p>
          <a:pPr rtl="0"/>
          <a:r>
            <a:rPr lang="en-US" baseline="0" smtClean="0"/>
            <a:t>Non-Confidential Information</a:t>
          </a:r>
          <a:endParaRPr lang="en-US"/>
        </a:p>
      </dgm:t>
    </dgm:pt>
    <dgm:pt modelId="{56F440DA-2B5D-4284-A4A5-27F3773DAB34}" type="parTrans" cxnId="{EEBBD0A5-672C-4A49-A9E8-E8FF7B34A3A7}">
      <dgm:prSet/>
      <dgm:spPr/>
      <dgm:t>
        <a:bodyPr/>
        <a:lstStyle/>
        <a:p>
          <a:endParaRPr lang="en-US"/>
        </a:p>
      </dgm:t>
    </dgm:pt>
    <dgm:pt modelId="{0552BDA0-CF64-494A-B50A-010B294AF0A2}" type="sibTrans" cxnId="{EEBBD0A5-672C-4A49-A9E8-E8FF7B34A3A7}">
      <dgm:prSet/>
      <dgm:spPr/>
      <dgm:t>
        <a:bodyPr/>
        <a:lstStyle/>
        <a:p>
          <a:endParaRPr lang="en-US"/>
        </a:p>
      </dgm:t>
    </dgm:pt>
    <dgm:pt modelId="{667E1DEA-7480-4B75-B0EA-C3FF528F2F24}">
      <dgm:prSet/>
      <dgm:spPr/>
      <dgm:t>
        <a:bodyPr/>
        <a:lstStyle/>
        <a:p>
          <a:pPr rtl="0"/>
          <a:r>
            <a:rPr lang="en-US" smtClean="0"/>
            <a:t>Information is publicly known</a:t>
          </a:r>
          <a:endParaRPr lang="en-US"/>
        </a:p>
      </dgm:t>
    </dgm:pt>
    <dgm:pt modelId="{0E37CEB6-245A-4052-B09E-EE1097249650}" type="parTrans" cxnId="{A4E14924-CB4C-43F4-ABDE-F07491278AD8}">
      <dgm:prSet/>
      <dgm:spPr/>
      <dgm:t>
        <a:bodyPr/>
        <a:lstStyle/>
        <a:p>
          <a:endParaRPr lang="en-US"/>
        </a:p>
      </dgm:t>
    </dgm:pt>
    <dgm:pt modelId="{84F12E0F-9489-4415-93C8-2E5EDFCF90A3}" type="sibTrans" cxnId="{A4E14924-CB4C-43F4-ABDE-F07491278AD8}">
      <dgm:prSet/>
      <dgm:spPr/>
      <dgm:t>
        <a:bodyPr/>
        <a:lstStyle/>
        <a:p>
          <a:endParaRPr lang="en-US"/>
        </a:p>
      </dgm:t>
    </dgm:pt>
    <dgm:pt modelId="{D8919FD5-652C-4D97-93FA-9D86F1D4379A}">
      <dgm:prSet/>
      <dgm:spPr/>
      <dgm:t>
        <a:bodyPr/>
        <a:lstStyle/>
        <a:p>
          <a:pPr rtl="0"/>
          <a:r>
            <a:rPr lang="en-US" smtClean="0"/>
            <a:t>Information can be derived from public sources without great effort</a:t>
          </a:r>
          <a:endParaRPr lang="en-US"/>
        </a:p>
      </dgm:t>
    </dgm:pt>
    <dgm:pt modelId="{5314BAEB-F1D3-447B-A4FD-9E3004158237}" type="parTrans" cxnId="{B7B61F30-834F-4FDE-9117-16083B36C032}">
      <dgm:prSet/>
      <dgm:spPr/>
      <dgm:t>
        <a:bodyPr/>
        <a:lstStyle/>
        <a:p>
          <a:endParaRPr lang="en-US"/>
        </a:p>
      </dgm:t>
    </dgm:pt>
    <dgm:pt modelId="{81BE6ED4-898C-4F9F-A3CC-EF61778829D0}" type="sibTrans" cxnId="{B7B61F30-834F-4FDE-9117-16083B36C032}">
      <dgm:prSet/>
      <dgm:spPr/>
      <dgm:t>
        <a:bodyPr/>
        <a:lstStyle/>
        <a:p>
          <a:endParaRPr lang="en-US"/>
        </a:p>
      </dgm:t>
    </dgm:pt>
    <dgm:pt modelId="{BAD65931-C582-47FA-A09A-E0F1BAA89EA5}">
      <dgm:prSet/>
      <dgm:spPr/>
      <dgm:t>
        <a:bodyPr/>
        <a:lstStyle/>
        <a:p>
          <a:pPr rtl="0"/>
          <a:r>
            <a:rPr lang="en-US" dirty="0" smtClean="0"/>
            <a:t>Information disclosed to third parties not under a duty to maintain confidentiality</a:t>
          </a:r>
          <a:endParaRPr lang="en-US" dirty="0"/>
        </a:p>
      </dgm:t>
    </dgm:pt>
    <dgm:pt modelId="{AC6E47D8-6FFA-4C5B-B8A1-45A3F79E3BC7}" type="parTrans" cxnId="{DEB01894-9335-40EF-B668-079AF2EE6E9A}">
      <dgm:prSet/>
      <dgm:spPr/>
      <dgm:t>
        <a:bodyPr/>
        <a:lstStyle/>
        <a:p>
          <a:endParaRPr lang="en-US"/>
        </a:p>
      </dgm:t>
    </dgm:pt>
    <dgm:pt modelId="{7E846993-0117-4A8C-80E0-22569133B457}" type="sibTrans" cxnId="{DEB01894-9335-40EF-B668-079AF2EE6E9A}">
      <dgm:prSet/>
      <dgm:spPr/>
      <dgm:t>
        <a:bodyPr/>
        <a:lstStyle/>
        <a:p>
          <a:endParaRPr lang="en-US"/>
        </a:p>
      </dgm:t>
    </dgm:pt>
    <dgm:pt modelId="{897A76F2-5C8F-4926-BC9C-A6507E657D59}">
      <dgm:prSet/>
      <dgm:spPr/>
      <dgm:t>
        <a:bodyPr/>
        <a:lstStyle/>
        <a:p>
          <a:pPr rtl="0"/>
          <a:r>
            <a:rPr lang="en-US" smtClean="0"/>
            <a:t>Examples</a:t>
          </a:r>
          <a:endParaRPr lang="en-US"/>
        </a:p>
      </dgm:t>
    </dgm:pt>
    <dgm:pt modelId="{B957D362-4A50-4D9A-86C4-D5B246E071BF}" type="parTrans" cxnId="{55A2D4ED-7AF6-4EFB-AE42-6B1762BBC224}">
      <dgm:prSet/>
      <dgm:spPr/>
      <dgm:t>
        <a:bodyPr/>
        <a:lstStyle/>
        <a:p>
          <a:endParaRPr lang="en-US"/>
        </a:p>
      </dgm:t>
    </dgm:pt>
    <dgm:pt modelId="{E508446F-DC1E-42F9-BD82-B78287D84DF5}" type="sibTrans" cxnId="{55A2D4ED-7AF6-4EFB-AE42-6B1762BBC224}">
      <dgm:prSet/>
      <dgm:spPr/>
      <dgm:t>
        <a:bodyPr/>
        <a:lstStyle/>
        <a:p>
          <a:endParaRPr lang="en-US"/>
        </a:p>
      </dgm:t>
    </dgm:pt>
    <dgm:pt modelId="{32F2157B-0F4F-44FD-A27E-5F2D618847FF}">
      <dgm:prSet/>
      <dgm:spPr/>
      <dgm:t>
        <a:bodyPr/>
        <a:lstStyle/>
        <a:p>
          <a:pPr rtl="0"/>
          <a:r>
            <a:rPr lang="en-US" smtClean="0"/>
            <a:t>Product pricing</a:t>
          </a:r>
          <a:endParaRPr lang="en-US"/>
        </a:p>
      </dgm:t>
    </dgm:pt>
    <dgm:pt modelId="{9E34E7B5-F810-40B7-BFCB-DF3B95AD25EF}" type="parTrans" cxnId="{BDF93B12-555C-43C7-8733-EEE6D3EDC7D0}">
      <dgm:prSet/>
      <dgm:spPr/>
      <dgm:t>
        <a:bodyPr/>
        <a:lstStyle/>
        <a:p>
          <a:endParaRPr lang="en-US"/>
        </a:p>
      </dgm:t>
    </dgm:pt>
    <dgm:pt modelId="{8DB9ED7A-914D-4E38-B7F3-ABB0CE3913C0}" type="sibTrans" cxnId="{BDF93B12-555C-43C7-8733-EEE6D3EDC7D0}">
      <dgm:prSet/>
      <dgm:spPr/>
      <dgm:t>
        <a:bodyPr/>
        <a:lstStyle/>
        <a:p>
          <a:endParaRPr lang="en-US"/>
        </a:p>
      </dgm:t>
    </dgm:pt>
    <dgm:pt modelId="{CC73525C-CC4B-483F-8923-7CA16B50C460}">
      <dgm:prSet/>
      <dgm:spPr/>
      <dgm:t>
        <a:bodyPr/>
        <a:lstStyle/>
        <a:p>
          <a:pPr rtl="0"/>
          <a:r>
            <a:rPr lang="en-US" smtClean="0"/>
            <a:t>Customer list (maybe)</a:t>
          </a:r>
          <a:endParaRPr lang="en-US"/>
        </a:p>
      </dgm:t>
    </dgm:pt>
    <dgm:pt modelId="{FC5E0B6C-C61A-477D-804A-F8F80FAC1C24}" type="parTrans" cxnId="{F8FADC21-19F2-4794-BB69-CE9415C522AC}">
      <dgm:prSet/>
      <dgm:spPr/>
      <dgm:t>
        <a:bodyPr/>
        <a:lstStyle/>
        <a:p>
          <a:endParaRPr lang="en-US"/>
        </a:p>
      </dgm:t>
    </dgm:pt>
    <dgm:pt modelId="{5ED47BF8-334B-40F9-81A8-949853CC4F49}" type="sibTrans" cxnId="{F8FADC21-19F2-4794-BB69-CE9415C522AC}">
      <dgm:prSet/>
      <dgm:spPr/>
      <dgm:t>
        <a:bodyPr/>
        <a:lstStyle/>
        <a:p>
          <a:endParaRPr lang="en-US"/>
        </a:p>
      </dgm:t>
    </dgm:pt>
    <dgm:pt modelId="{1AD655F4-A5BC-4A49-B9DE-98925E024B9B}" type="pres">
      <dgm:prSet presAssocID="{945E2C09-6231-4145-B0A7-D6A87E9E3C0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B5574-0D5A-4B8D-9392-D32039770B34}" type="pres">
      <dgm:prSet presAssocID="{0DF48ECF-92A6-4110-894A-0566D3D11F33}" presName="compNode" presStyleCnt="0"/>
      <dgm:spPr/>
    </dgm:pt>
    <dgm:pt modelId="{89DE1E5E-15F4-4887-AE75-FCD51064CB13}" type="pres">
      <dgm:prSet presAssocID="{0DF48ECF-92A6-4110-894A-0566D3D11F33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F60F7-CAA1-4A53-ACF9-3EA7EB465B62}" type="pres">
      <dgm:prSet presAssocID="{0DF48ECF-92A6-4110-894A-0566D3D11F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283AB-EB2B-46EA-B9D9-DD6FF826126B}" type="pres">
      <dgm:prSet presAssocID="{0DF48ECF-92A6-4110-894A-0566D3D11F33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5F15E17-1771-45BD-B3A3-1A964BBF1FCD}" type="pres">
      <dgm:prSet presAssocID="{0DF48ECF-92A6-4110-894A-0566D3D11F33}" presName="adorn" presStyleLbl="fgAccFollowNode1" presStyleIdx="0" presStyleCnt="1" custLinFactNeighborY="4365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9758EBE-15FA-462B-98FF-B761F833F1D1}" type="presOf" srcId="{BAD65931-C582-47FA-A09A-E0F1BAA89EA5}" destId="{89DE1E5E-15F4-4887-AE75-FCD51064CB13}" srcOrd="0" destOrd="2" presId="urn:microsoft.com/office/officeart/2005/8/layout/bList2"/>
    <dgm:cxn modelId="{EEBBD0A5-672C-4A49-A9E8-E8FF7B34A3A7}" srcId="{945E2C09-6231-4145-B0A7-D6A87E9E3C02}" destId="{0DF48ECF-92A6-4110-894A-0566D3D11F33}" srcOrd="0" destOrd="0" parTransId="{56F440DA-2B5D-4284-A4A5-27F3773DAB34}" sibTransId="{0552BDA0-CF64-494A-B50A-010B294AF0A2}"/>
    <dgm:cxn modelId="{5D422CC4-D88C-42ED-86D0-E2FB6F15411F}" type="presOf" srcId="{CC73525C-CC4B-483F-8923-7CA16B50C460}" destId="{89DE1E5E-15F4-4887-AE75-FCD51064CB13}" srcOrd="0" destOrd="5" presId="urn:microsoft.com/office/officeart/2005/8/layout/bList2"/>
    <dgm:cxn modelId="{DEB01894-9335-40EF-B668-079AF2EE6E9A}" srcId="{0DF48ECF-92A6-4110-894A-0566D3D11F33}" destId="{BAD65931-C582-47FA-A09A-E0F1BAA89EA5}" srcOrd="2" destOrd="0" parTransId="{AC6E47D8-6FFA-4C5B-B8A1-45A3F79E3BC7}" sibTransId="{7E846993-0117-4A8C-80E0-22569133B457}"/>
    <dgm:cxn modelId="{B64CDF45-8B21-421F-BFB2-6DFFBE30E9B1}" type="presOf" srcId="{667E1DEA-7480-4B75-B0EA-C3FF528F2F24}" destId="{89DE1E5E-15F4-4887-AE75-FCD51064CB13}" srcOrd="0" destOrd="0" presId="urn:microsoft.com/office/officeart/2005/8/layout/bList2"/>
    <dgm:cxn modelId="{B7B61F30-834F-4FDE-9117-16083B36C032}" srcId="{0DF48ECF-92A6-4110-894A-0566D3D11F33}" destId="{D8919FD5-652C-4D97-93FA-9D86F1D4379A}" srcOrd="1" destOrd="0" parTransId="{5314BAEB-F1D3-447B-A4FD-9E3004158237}" sibTransId="{81BE6ED4-898C-4F9F-A3CC-EF61778829D0}"/>
    <dgm:cxn modelId="{F8FADC21-19F2-4794-BB69-CE9415C522AC}" srcId="{897A76F2-5C8F-4926-BC9C-A6507E657D59}" destId="{CC73525C-CC4B-483F-8923-7CA16B50C460}" srcOrd="1" destOrd="0" parTransId="{FC5E0B6C-C61A-477D-804A-F8F80FAC1C24}" sibTransId="{5ED47BF8-334B-40F9-81A8-949853CC4F49}"/>
    <dgm:cxn modelId="{BDF93B12-555C-43C7-8733-EEE6D3EDC7D0}" srcId="{897A76F2-5C8F-4926-BC9C-A6507E657D59}" destId="{32F2157B-0F4F-44FD-A27E-5F2D618847FF}" srcOrd="0" destOrd="0" parTransId="{9E34E7B5-F810-40B7-BFCB-DF3B95AD25EF}" sibTransId="{8DB9ED7A-914D-4E38-B7F3-ABB0CE3913C0}"/>
    <dgm:cxn modelId="{99D8B697-7CFA-4C9D-A6C7-AFC7DB16E3E1}" type="presOf" srcId="{D8919FD5-652C-4D97-93FA-9D86F1D4379A}" destId="{89DE1E5E-15F4-4887-AE75-FCD51064CB13}" srcOrd="0" destOrd="1" presId="urn:microsoft.com/office/officeart/2005/8/layout/bList2"/>
    <dgm:cxn modelId="{0EB3EF77-9766-4277-9C5D-AA905106CF11}" type="presOf" srcId="{0DF48ECF-92A6-4110-894A-0566D3D11F33}" destId="{587F60F7-CAA1-4A53-ACF9-3EA7EB465B62}" srcOrd="0" destOrd="0" presId="urn:microsoft.com/office/officeart/2005/8/layout/bList2"/>
    <dgm:cxn modelId="{7F82D6B6-26A8-4DB1-B539-B7CC9441B5B8}" type="presOf" srcId="{897A76F2-5C8F-4926-BC9C-A6507E657D59}" destId="{89DE1E5E-15F4-4887-AE75-FCD51064CB13}" srcOrd="0" destOrd="3" presId="urn:microsoft.com/office/officeart/2005/8/layout/bList2"/>
    <dgm:cxn modelId="{219DAD64-A746-4EE7-BD0F-2CD5EEA358F8}" type="presOf" srcId="{0DF48ECF-92A6-4110-894A-0566D3D11F33}" destId="{B39283AB-EB2B-46EA-B9D9-DD6FF826126B}" srcOrd="1" destOrd="0" presId="urn:microsoft.com/office/officeart/2005/8/layout/bList2"/>
    <dgm:cxn modelId="{1664EE1D-8188-42DD-B086-E42C1CC511CD}" type="presOf" srcId="{32F2157B-0F4F-44FD-A27E-5F2D618847FF}" destId="{89DE1E5E-15F4-4887-AE75-FCD51064CB13}" srcOrd="0" destOrd="4" presId="urn:microsoft.com/office/officeart/2005/8/layout/bList2"/>
    <dgm:cxn modelId="{A4E14924-CB4C-43F4-ABDE-F07491278AD8}" srcId="{0DF48ECF-92A6-4110-894A-0566D3D11F33}" destId="{667E1DEA-7480-4B75-B0EA-C3FF528F2F24}" srcOrd="0" destOrd="0" parTransId="{0E37CEB6-245A-4052-B09E-EE1097249650}" sibTransId="{84F12E0F-9489-4415-93C8-2E5EDFCF90A3}"/>
    <dgm:cxn modelId="{F0ED464A-E1F0-4D86-B3B6-CCC03A25B2EA}" type="presOf" srcId="{945E2C09-6231-4145-B0A7-D6A87E9E3C02}" destId="{1AD655F4-A5BC-4A49-B9DE-98925E024B9B}" srcOrd="0" destOrd="0" presId="urn:microsoft.com/office/officeart/2005/8/layout/bList2"/>
    <dgm:cxn modelId="{55A2D4ED-7AF6-4EFB-AE42-6B1762BBC224}" srcId="{0DF48ECF-92A6-4110-894A-0566D3D11F33}" destId="{897A76F2-5C8F-4926-BC9C-A6507E657D59}" srcOrd="3" destOrd="0" parTransId="{B957D362-4A50-4D9A-86C4-D5B246E071BF}" sibTransId="{E508446F-DC1E-42F9-BD82-B78287D84DF5}"/>
    <dgm:cxn modelId="{949468BD-60B5-4ACB-8719-1FB4897E5AF9}" type="presParOf" srcId="{1AD655F4-A5BC-4A49-B9DE-98925E024B9B}" destId="{A94B5574-0D5A-4B8D-9392-D32039770B34}" srcOrd="0" destOrd="0" presId="urn:microsoft.com/office/officeart/2005/8/layout/bList2"/>
    <dgm:cxn modelId="{278D458B-B2E8-4E67-A96E-ABDEAD3E239A}" type="presParOf" srcId="{A94B5574-0D5A-4B8D-9392-D32039770B34}" destId="{89DE1E5E-15F4-4887-AE75-FCD51064CB13}" srcOrd="0" destOrd="0" presId="urn:microsoft.com/office/officeart/2005/8/layout/bList2"/>
    <dgm:cxn modelId="{F1490C24-7B95-4F11-A4E1-849FB3682DBC}" type="presParOf" srcId="{A94B5574-0D5A-4B8D-9392-D32039770B34}" destId="{587F60F7-CAA1-4A53-ACF9-3EA7EB465B62}" srcOrd="1" destOrd="0" presId="urn:microsoft.com/office/officeart/2005/8/layout/bList2"/>
    <dgm:cxn modelId="{03A80D31-5A80-4940-9FB2-4430A96DCDE6}" type="presParOf" srcId="{A94B5574-0D5A-4B8D-9392-D32039770B34}" destId="{B39283AB-EB2B-46EA-B9D9-DD6FF826126B}" srcOrd="2" destOrd="0" presId="urn:microsoft.com/office/officeart/2005/8/layout/bList2"/>
    <dgm:cxn modelId="{4387F9D9-2D50-466C-BCC7-E0929AE40B7D}" type="presParOf" srcId="{A94B5574-0D5A-4B8D-9392-D32039770B34}" destId="{B5F15E17-1771-45BD-B3A3-1A964BBF1FC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30D89A-042E-4D4A-8A32-4FAE080E522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5DC35A-C6B7-4BBE-A415-6E7E7B5523E6}">
      <dgm:prSet/>
      <dgm:spPr/>
      <dgm:t>
        <a:bodyPr/>
        <a:lstStyle/>
        <a:p>
          <a:pPr rtl="0"/>
          <a:r>
            <a:rPr lang="en-US" baseline="0" smtClean="0"/>
            <a:t>Disclose only on as-needed basis</a:t>
          </a:r>
          <a:endParaRPr lang="en-US"/>
        </a:p>
      </dgm:t>
    </dgm:pt>
    <dgm:pt modelId="{6230578B-B686-41D9-87AF-FC1E7225CE94}" type="parTrans" cxnId="{2661922B-9982-4316-A1EB-1AC14988B918}">
      <dgm:prSet/>
      <dgm:spPr/>
      <dgm:t>
        <a:bodyPr/>
        <a:lstStyle/>
        <a:p>
          <a:endParaRPr lang="en-US"/>
        </a:p>
      </dgm:t>
    </dgm:pt>
    <dgm:pt modelId="{7193684B-6616-40B2-9830-8D8D2A616A4B}" type="sibTrans" cxnId="{2661922B-9982-4316-A1EB-1AC14988B918}">
      <dgm:prSet/>
      <dgm:spPr/>
      <dgm:t>
        <a:bodyPr/>
        <a:lstStyle/>
        <a:p>
          <a:endParaRPr lang="en-US"/>
        </a:p>
      </dgm:t>
    </dgm:pt>
    <dgm:pt modelId="{FF42E370-F6D6-4CA4-A5DD-324F1135A989}">
      <dgm:prSet/>
      <dgm:spPr/>
      <dgm:t>
        <a:bodyPr/>
        <a:lstStyle/>
        <a:p>
          <a:pPr rtl="0"/>
          <a:r>
            <a:rPr lang="en-US" baseline="0" smtClean="0"/>
            <a:t>Information password-protected</a:t>
          </a:r>
          <a:endParaRPr lang="en-US"/>
        </a:p>
      </dgm:t>
    </dgm:pt>
    <dgm:pt modelId="{68A418D2-875D-44D7-8339-E1F567937BDC}" type="parTrans" cxnId="{F050DBF2-1D4F-4451-A1B0-FF95796811C5}">
      <dgm:prSet/>
      <dgm:spPr/>
      <dgm:t>
        <a:bodyPr/>
        <a:lstStyle/>
        <a:p>
          <a:endParaRPr lang="en-US"/>
        </a:p>
      </dgm:t>
    </dgm:pt>
    <dgm:pt modelId="{B7B9E607-D9C5-4BBB-BDA7-7EED15800450}" type="sibTrans" cxnId="{F050DBF2-1D4F-4451-A1B0-FF95796811C5}">
      <dgm:prSet/>
      <dgm:spPr/>
      <dgm:t>
        <a:bodyPr/>
        <a:lstStyle/>
        <a:p>
          <a:endParaRPr lang="en-US"/>
        </a:p>
      </dgm:t>
    </dgm:pt>
    <dgm:pt modelId="{DDBB082E-A0AE-44BE-8463-EF602FCF2ABD}">
      <dgm:prSet/>
      <dgm:spPr/>
      <dgm:t>
        <a:bodyPr/>
        <a:lstStyle/>
        <a:p>
          <a:pPr rtl="0"/>
          <a:r>
            <a:rPr lang="en-US" baseline="0" smtClean="0"/>
            <a:t>Printed copies clearly marked “confidential”</a:t>
          </a:r>
          <a:endParaRPr lang="en-US"/>
        </a:p>
      </dgm:t>
    </dgm:pt>
    <dgm:pt modelId="{242FE94F-9DAB-46A3-9727-2A842706AEBC}" type="parTrans" cxnId="{A27B2933-9BBD-483C-9F9C-820174598E32}">
      <dgm:prSet/>
      <dgm:spPr/>
      <dgm:t>
        <a:bodyPr/>
        <a:lstStyle/>
        <a:p>
          <a:endParaRPr lang="en-US"/>
        </a:p>
      </dgm:t>
    </dgm:pt>
    <dgm:pt modelId="{F15828E2-F7BB-47FE-8641-5A1DDE417B61}" type="sibTrans" cxnId="{A27B2933-9BBD-483C-9F9C-820174598E32}">
      <dgm:prSet/>
      <dgm:spPr/>
      <dgm:t>
        <a:bodyPr/>
        <a:lstStyle/>
        <a:p>
          <a:endParaRPr lang="en-US"/>
        </a:p>
      </dgm:t>
    </dgm:pt>
    <dgm:pt modelId="{A2B142BD-4435-495F-A769-460E5740B449}">
      <dgm:prSet/>
      <dgm:spPr/>
      <dgm:t>
        <a:bodyPr/>
        <a:lstStyle/>
        <a:p>
          <a:pPr rtl="0"/>
          <a:r>
            <a:rPr lang="en-US" baseline="0" smtClean="0"/>
            <a:t>Adopt and enforce employee confidentiality agreements and policies</a:t>
          </a:r>
          <a:endParaRPr lang="en-US"/>
        </a:p>
      </dgm:t>
    </dgm:pt>
    <dgm:pt modelId="{43166A17-943E-40DE-8A5B-104B1873C61B}" type="parTrans" cxnId="{BA5CEC33-89DA-4A71-B863-FAC1F79C051D}">
      <dgm:prSet/>
      <dgm:spPr/>
      <dgm:t>
        <a:bodyPr/>
        <a:lstStyle/>
        <a:p>
          <a:endParaRPr lang="en-US"/>
        </a:p>
      </dgm:t>
    </dgm:pt>
    <dgm:pt modelId="{AE817164-B012-4898-AA5C-3924B5580D12}" type="sibTrans" cxnId="{BA5CEC33-89DA-4A71-B863-FAC1F79C051D}">
      <dgm:prSet/>
      <dgm:spPr/>
      <dgm:t>
        <a:bodyPr/>
        <a:lstStyle/>
        <a:p>
          <a:endParaRPr lang="en-US"/>
        </a:p>
      </dgm:t>
    </dgm:pt>
    <dgm:pt modelId="{81267A14-76B9-45F8-A1C7-E620B2ADD18B}">
      <dgm:prSet/>
      <dgm:spPr/>
      <dgm:t>
        <a:bodyPr/>
        <a:lstStyle/>
        <a:p>
          <a:pPr rtl="0"/>
          <a:r>
            <a:rPr lang="en-US" baseline="0" smtClean="0"/>
            <a:t>Periodically remind employees of confidentiality obligations</a:t>
          </a:r>
          <a:endParaRPr lang="en-US"/>
        </a:p>
      </dgm:t>
    </dgm:pt>
    <dgm:pt modelId="{E599FA61-B544-4740-967C-AD69401FB61B}" type="parTrans" cxnId="{7C33128F-6A0D-4063-8C32-6DCC2AE0C48C}">
      <dgm:prSet/>
      <dgm:spPr/>
      <dgm:t>
        <a:bodyPr/>
        <a:lstStyle/>
        <a:p>
          <a:endParaRPr lang="en-US"/>
        </a:p>
      </dgm:t>
    </dgm:pt>
    <dgm:pt modelId="{EA3F5C01-997A-4A1F-A605-64EF92188A18}" type="sibTrans" cxnId="{7C33128F-6A0D-4063-8C32-6DCC2AE0C48C}">
      <dgm:prSet/>
      <dgm:spPr/>
      <dgm:t>
        <a:bodyPr/>
        <a:lstStyle/>
        <a:p>
          <a:endParaRPr lang="en-US"/>
        </a:p>
      </dgm:t>
    </dgm:pt>
    <dgm:pt modelId="{A9160878-B43A-4AE5-B225-4BDBEBBC1E4F}">
      <dgm:prSet/>
      <dgm:spPr/>
      <dgm:t>
        <a:bodyPr/>
        <a:lstStyle/>
        <a:p>
          <a:pPr rtl="0"/>
          <a:r>
            <a:rPr lang="en-US" baseline="0" smtClean="0"/>
            <a:t>All disclosures to third parties subject to NDAs</a:t>
          </a:r>
          <a:endParaRPr lang="en-US"/>
        </a:p>
      </dgm:t>
    </dgm:pt>
    <dgm:pt modelId="{1444E22A-636A-447C-B236-DA5106E3C3A6}" type="parTrans" cxnId="{3806CDA3-8B19-42DB-A6FB-A83A00C410CA}">
      <dgm:prSet/>
      <dgm:spPr/>
      <dgm:t>
        <a:bodyPr/>
        <a:lstStyle/>
        <a:p>
          <a:endParaRPr lang="en-US"/>
        </a:p>
      </dgm:t>
    </dgm:pt>
    <dgm:pt modelId="{AB0EF1F8-6C4E-47C9-84BC-80247DA8D57C}" type="sibTrans" cxnId="{3806CDA3-8B19-42DB-A6FB-A83A00C410CA}">
      <dgm:prSet/>
      <dgm:spPr/>
      <dgm:t>
        <a:bodyPr/>
        <a:lstStyle/>
        <a:p>
          <a:endParaRPr lang="en-US"/>
        </a:p>
      </dgm:t>
    </dgm:pt>
    <dgm:pt modelId="{16B4E495-56BE-4CAB-951C-568B01814AE5}" type="pres">
      <dgm:prSet presAssocID="{8330D89A-042E-4D4A-8A32-4FAE080E52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B5D98-FE51-4E4F-AEC5-11F53A32C8E9}" type="pres">
      <dgm:prSet presAssocID="{235DC35A-C6B7-4BBE-A415-6E7E7B5523E6}" presName="circ1" presStyleLbl="vennNode1" presStyleIdx="0" presStyleCnt="6"/>
      <dgm:spPr/>
      <dgm:t>
        <a:bodyPr/>
        <a:lstStyle/>
        <a:p>
          <a:endParaRPr lang="en-US"/>
        </a:p>
      </dgm:t>
    </dgm:pt>
    <dgm:pt modelId="{8499C433-B28F-49EA-BCD5-2225519B140C}" type="pres">
      <dgm:prSet presAssocID="{235DC35A-C6B7-4BBE-A415-6E7E7B5523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2568E-5F30-4B56-92EB-A8F74547DA3E}" type="pres">
      <dgm:prSet presAssocID="{FF42E370-F6D6-4CA4-A5DD-324F1135A989}" presName="circ2" presStyleLbl="vennNode1" presStyleIdx="1" presStyleCnt="6"/>
      <dgm:spPr/>
      <dgm:t>
        <a:bodyPr/>
        <a:lstStyle/>
        <a:p>
          <a:endParaRPr lang="en-US"/>
        </a:p>
      </dgm:t>
    </dgm:pt>
    <dgm:pt modelId="{7EFFB5DB-4AAB-4F34-83D6-9FDC871ABFAE}" type="pres">
      <dgm:prSet presAssocID="{FF42E370-F6D6-4CA4-A5DD-324F1135A9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B3E87-F7D5-4862-8AC1-D01CD2AA746E}" type="pres">
      <dgm:prSet presAssocID="{DDBB082E-A0AE-44BE-8463-EF602FCF2ABD}" presName="circ3" presStyleLbl="vennNode1" presStyleIdx="2" presStyleCnt="6"/>
      <dgm:spPr/>
      <dgm:t>
        <a:bodyPr/>
        <a:lstStyle/>
        <a:p>
          <a:endParaRPr lang="en-US"/>
        </a:p>
      </dgm:t>
    </dgm:pt>
    <dgm:pt modelId="{0914B8E6-CCF9-4307-B0E5-12D9AB15C3AF}" type="pres">
      <dgm:prSet presAssocID="{DDBB082E-A0AE-44BE-8463-EF602FCF2A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B7B58-A889-4AAF-B6E8-13876BA55204}" type="pres">
      <dgm:prSet presAssocID="{A2B142BD-4435-495F-A769-460E5740B449}" presName="circ4" presStyleLbl="vennNode1" presStyleIdx="3" presStyleCnt="6"/>
      <dgm:spPr/>
      <dgm:t>
        <a:bodyPr/>
        <a:lstStyle/>
        <a:p>
          <a:endParaRPr lang="en-US"/>
        </a:p>
      </dgm:t>
    </dgm:pt>
    <dgm:pt modelId="{38FB4762-1761-4C25-8BE4-960B3EB8F5DF}" type="pres">
      <dgm:prSet presAssocID="{A2B142BD-4435-495F-A769-460E5740B4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D803D-C7CF-41EF-A050-105B74D3655B}" type="pres">
      <dgm:prSet presAssocID="{81267A14-76B9-45F8-A1C7-E620B2ADD18B}" presName="circ5" presStyleLbl="vennNode1" presStyleIdx="4" presStyleCnt="6"/>
      <dgm:spPr/>
      <dgm:t>
        <a:bodyPr/>
        <a:lstStyle/>
        <a:p>
          <a:endParaRPr lang="en-US"/>
        </a:p>
      </dgm:t>
    </dgm:pt>
    <dgm:pt modelId="{72DECEBD-E5F1-4FCB-9897-0011572F378C}" type="pres">
      <dgm:prSet presAssocID="{81267A14-76B9-45F8-A1C7-E620B2ADD18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B1341-9E30-4A8C-BEAC-EC5060691E62}" type="pres">
      <dgm:prSet presAssocID="{A9160878-B43A-4AE5-B225-4BDBEBBC1E4F}" presName="circ6" presStyleLbl="vennNode1" presStyleIdx="5" presStyleCnt="6"/>
      <dgm:spPr/>
      <dgm:t>
        <a:bodyPr/>
        <a:lstStyle/>
        <a:p>
          <a:endParaRPr lang="en-US"/>
        </a:p>
      </dgm:t>
    </dgm:pt>
    <dgm:pt modelId="{462A43F1-4E08-4F9C-908C-0A221F2B086C}" type="pres">
      <dgm:prSet presAssocID="{A9160878-B43A-4AE5-B225-4BDBEBBC1E4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5C410-6937-4200-9DB8-B5D331EF82FA}" type="presOf" srcId="{DDBB082E-A0AE-44BE-8463-EF602FCF2ABD}" destId="{0914B8E6-CCF9-4307-B0E5-12D9AB15C3AF}" srcOrd="0" destOrd="0" presId="urn:microsoft.com/office/officeart/2005/8/layout/venn1"/>
    <dgm:cxn modelId="{BA5CEC33-89DA-4A71-B863-FAC1F79C051D}" srcId="{8330D89A-042E-4D4A-8A32-4FAE080E522F}" destId="{A2B142BD-4435-495F-A769-460E5740B449}" srcOrd="3" destOrd="0" parTransId="{43166A17-943E-40DE-8A5B-104B1873C61B}" sibTransId="{AE817164-B012-4898-AA5C-3924B5580D12}"/>
    <dgm:cxn modelId="{7C33128F-6A0D-4063-8C32-6DCC2AE0C48C}" srcId="{8330D89A-042E-4D4A-8A32-4FAE080E522F}" destId="{81267A14-76B9-45F8-A1C7-E620B2ADD18B}" srcOrd="4" destOrd="0" parTransId="{E599FA61-B544-4740-967C-AD69401FB61B}" sibTransId="{EA3F5C01-997A-4A1F-A605-64EF92188A18}"/>
    <dgm:cxn modelId="{2661922B-9982-4316-A1EB-1AC14988B918}" srcId="{8330D89A-042E-4D4A-8A32-4FAE080E522F}" destId="{235DC35A-C6B7-4BBE-A415-6E7E7B5523E6}" srcOrd="0" destOrd="0" parTransId="{6230578B-B686-41D9-87AF-FC1E7225CE94}" sibTransId="{7193684B-6616-40B2-9830-8D8D2A616A4B}"/>
    <dgm:cxn modelId="{83340B8B-1513-40B0-BBE8-385B1226C1C5}" type="presOf" srcId="{A2B142BD-4435-495F-A769-460E5740B449}" destId="{38FB4762-1761-4C25-8BE4-960B3EB8F5DF}" srcOrd="0" destOrd="0" presId="urn:microsoft.com/office/officeart/2005/8/layout/venn1"/>
    <dgm:cxn modelId="{F050DBF2-1D4F-4451-A1B0-FF95796811C5}" srcId="{8330D89A-042E-4D4A-8A32-4FAE080E522F}" destId="{FF42E370-F6D6-4CA4-A5DD-324F1135A989}" srcOrd="1" destOrd="0" parTransId="{68A418D2-875D-44D7-8339-E1F567937BDC}" sibTransId="{B7B9E607-D9C5-4BBB-BDA7-7EED15800450}"/>
    <dgm:cxn modelId="{D89B1555-125E-468E-801D-AD08EA6B2D22}" type="presOf" srcId="{FF42E370-F6D6-4CA4-A5DD-324F1135A989}" destId="{7EFFB5DB-4AAB-4F34-83D6-9FDC871ABFAE}" srcOrd="0" destOrd="0" presId="urn:microsoft.com/office/officeart/2005/8/layout/venn1"/>
    <dgm:cxn modelId="{5E162CFB-1330-45F5-A62A-FC5A5EB61148}" type="presOf" srcId="{235DC35A-C6B7-4BBE-A415-6E7E7B5523E6}" destId="{8499C433-B28F-49EA-BCD5-2225519B140C}" srcOrd="0" destOrd="0" presId="urn:microsoft.com/office/officeart/2005/8/layout/venn1"/>
    <dgm:cxn modelId="{3806CDA3-8B19-42DB-A6FB-A83A00C410CA}" srcId="{8330D89A-042E-4D4A-8A32-4FAE080E522F}" destId="{A9160878-B43A-4AE5-B225-4BDBEBBC1E4F}" srcOrd="5" destOrd="0" parTransId="{1444E22A-636A-447C-B236-DA5106E3C3A6}" sibTransId="{AB0EF1F8-6C4E-47C9-84BC-80247DA8D57C}"/>
    <dgm:cxn modelId="{37CBEB1D-A7BE-4804-9003-7AEA8DC6C7A3}" type="presOf" srcId="{8330D89A-042E-4D4A-8A32-4FAE080E522F}" destId="{16B4E495-56BE-4CAB-951C-568B01814AE5}" srcOrd="0" destOrd="0" presId="urn:microsoft.com/office/officeart/2005/8/layout/venn1"/>
    <dgm:cxn modelId="{A27B2933-9BBD-483C-9F9C-820174598E32}" srcId="{8330D89A-042E-4D4A-8A32-4FAE080E522F}" destId="{DDBB082E-A0AE-44BE-8463-EF602FCF2ABD}" srcOrd="2" destOrd="0" parTransId="{242FE94F-9DAB-46A3-9727-2A842706AEBC}" sibTransId="{F15828E2-F7BB-47FE-8641-5A1DDE417B61}"/>
    <dgm:cxn modelId="{539A1B86-3899-43C1-BDAA-F1A1FB1B0C02}" type="presOf" srcId="{A9160878-B43A-4AE5-B225-4BDBEBBC1E4F}" destId="{462A43F1-4E08-4F9C-908C-0A221F2B086C}" srcOrd="0" destOrd="0" presId="urn:microsoft.com/office/officeart/2005/8/layout/venn1"/>
    <dgm:cxn modelId="{31ECF693-5AF0-484A-9021-BAE80EE2C0CF}" type="presOf" srcId="{81267A14-76B9-45F8-A1C7-E620B2ADD18B}" destId="{72DECEBD-E5F1-4FCB-9897-0011572F378C}" srcOrd="0" destOrd="0" presId="urn:microsoft.com/office/officeart/2005/8/layout/venn1"/>
    <dgm:cxn modelId="{A63DCD27-9BD8-4A40-B12F-FCA1C18CA424}" type="presParOf" srcId="{16B4E495-56BE-4CAB-951C-568B01814AE5}" destId="{D17B5D98-FE51-4E4F-AEC5-11F53A32C8E9}" srcOrd="0" destOrd="0" presId="urn:microsoft.com/office/officeart/2005/8/layout/venn1"/>
    <dgm:cxn modelId="{76E45B94-0FC2-49A8-9448-6BA96862E8FD}" type="presParOf" srcId="{16B4E495-56BE-4CAB-951C-568B01814AE5}" destId="{8499C433-B28F-49EA-BCD5-2225519B140C}" srcOrd="1" destOrd="0" presId="urn:microsoft.com/office/officeart/2005/8/layout/venn1"/>
    <dgm:cxn modelId="{A495CF9A-1F21-4035-957F-80E1A9AA81F0}" type="presParOf" srcId="{16B4E495-56BE-4CAB-951C-568B01814AE5}" destId="{3182568E-5F30-4B56-92EB-A8F74547DA3E}" srcOrd="2" destOrd="0" presId="urn:microsoft.com/office/officeart/2005/8/layout/venn1"/>
    <dgm:cxn modelId="{ADCB9DBC-3951-4A7F-AA0E-B1649F0333A9}" type="presParOf" srcId="{16B4E495-56BE-4CAB-951C-568B01814AE5}" destId="{7EFFB5DB-4AAB-4F34-83D6-9FDC871ABFAE}" srcOrd="3" destOrd="0" presId="urn:microsoft.com/office/officeart/2005/8/layout/venn1"/>
    <dgm:cxn modelId="{9E3BB3CB-8004-4AA8-A18D-6BED403B1A5A}" type="presParOf" srcId="{16B4E495-56BE-4CAB-951C-568B01814AE5}" destId="{86DB3E87-F7D5-4862-8AC1-D01CD2AA746E}" srcOrd="4" destOrd="0" presId="urn:microsoft.com/office/officeart/2005/8/layout/venn1"/>
    <dgm:cxn modelId="{61CB6B47-F9FD-4592-8DD6-6565AEEB8D1F}" type="presParOf" srcId="{16B4E495-56BE-4CAB-951C-568B01814AE5}" destId="{0914B8E6-CCF9-4307-B0E5-12D9AB15C3AF}" srcOrd="5" destOrd="0" presId="urn:microsoft.com/office/officeart/2005/8/layout/venn1"/>
    <dgm:cxn modelId="{3EC2FF6D-A548-4C3C-87CE-90287C9C29A6}" type="presParOf" srcId="{16B4E495-56BE-4CAB-951C-568B01814AE5}" destId="{30BB7B58-A889-4AAF-B6E8-13876BA55204}" srcOrd="6" destOrd="0" presId="urn:microsoft.com/office/officeart/2005/8/layout/venn1"/>
    <dgm:cxn modelId="{08BE8BAD-1D12-4850-9536-78B2C24018AE}" type="presParOf" srcId="{16B4E495-56BE-4CAB-951C-568B01814AE5}" destId="{38FB4762-1761-4C25-8BE4-960B3EB8F5DF}" srcOrd="7" destOrd="0" presId="urn:microsoft.com/office/officeart/2005/8/layout/venn1"/>
    <dgm:cxn modelId="{4838C1BD-D7AF-458D-AAE1-5C0345C69EDD}" type="presParOf" srcId="{16B4E495-56BE-4CAB-951C-568B01814AE5}" destId="{9A4D803D-C7CF-41EF-A050-105B74D3655B}" srcOrd="8" destOrd="0" presId="urn:microsoft.com/office/officeart/2005/8/layout/venn1"/>
    <dgm:cxn modelId="{33F1F63C-0CF7-4A35-BC70-0387F910046D}" type="presParOf" srcId="{16B4E495-56BE-4CAB-951C-568B01814AE5}" destId="{72DECEBD-E5F1-4FCB-9897-0011572F378C}" srcOrd="9" destOrd="0" presId="urn:microsoft.com/office/officeart/2005/8/layout/venn1"/>
    <dgm:cxn modelId="{558E3243-E7E3-4610-81E5-E892AEF057F7}" type="presParOf" srcId="{16B4E495-56BE-4CAB-951C-568B01814AE5}" destId="{0DAB1341-9E30-4A8C-BEAC-EC5060691E62}" srcOrd="10" destOrd="0" presId="urn:microsoft.com/office/officeart/2005/8/layout/venn1"/>
    <dgm:cxn modelId="{13C2EBD5-F834-4A9C-BB2F-C8CF0B50F5CB}" type="presParOf" srcId="{16B4E495-56BE-4CAB-951C-568B01814AE5}" destId="{462A43F1-4E08-4F9C-908C-0A221F2B086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AF7D55-1952-489F-A531-784CD81D862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0AB39B-C0B2-49C9-9860-E1149BD21A6B}">
      <dgm:prSet/>
      <dgm:spPr/>
      <dgm:t>
        <a:bodyPr/>
        <a:lstStyle/>
        <a:p>
          <a:pPr rtl="0"/>
          <a:r>
            <a:rPr lang="en-US" baseline="0" smtClean="0"/>
            <a:t>Confidentiality and Non-Disclosure Agreements</a:t>
          </a:r>
          <a:endParaRPr lang="en-US"/>
        </a:p>
      </dgm:t>
    </dgm:pt>
    <dgm:pt modelId="{1082D69B-2F80-4106-B022-99241F782872}" type="parTrans" cxnId="{D578242B-5534-4842-8FDC-404C51B60C21}">
      <dgm:prSet/>
      <dgm:spPr/>
      <dgm:t>
        <a:bodyPr/>
        <a:lstStyle/>
        <a:p>
          <a:endParaRPr lang="en-US"/>
        </a:p>
      </dgm:t>
    </dgm:pt>
    <dgm:pt modelId="{937320EE-CBFC-43CB-8B62-349EB487334A}" type="sibTrans" cxnId="{D578242B-5534-4842-8FDC-404C51B60C21}">
      <dgm:prSet/>
      <dgm:spPr/>
      <dgm:t>
        <a:bodyPr/>
        <a:lstStyle/>
        <a:p>
          <a:endParaRPr lang="en-US"/>
        </a:p>
      </dgm:t>
    </dgm:pt>
    <dgm:pt modelId="{86D6757E-FF38-47F8-9608-DE4B42663D46}">
      <dgm:prSet/>
      <dgm:spPr/>
      <dgm:t>
        <a:bodyPr/>
        <a:lstStyle/>
        <a:p>
          <a:pPr rtl="0"/>
          <a:r>
            <a:rPr lang="en-US" smtClean="0"/>
            <a:t>Best to identify types of confidential information</a:t>
          </a:r>
          <a:endParaRPr lang="en-US"/>
        </a:p>
      </dgm:t>
    </dgm:pt>
    <dgm:pt modelId="{55B69B5F-3414-4ACF-B479-6F5D2E1C350C}" type="parTrans" cxnId="{E410C513-03AD-4FB1-873A-580D4292E0E7}">
      <dgm:prSet/>
      <dgm:spPr/>
      <dgm:t>
        <a:bodyPr/>
        <a:lstStyle/>
        <a:p>
          <a:endParaRPr lang="en-US"/>
        </a:p>
      </dgm:t>
    </dgm:pt>
    <dgm:pt modelId="{87510F3D-3E46-4321-AC1A-C2D1901C075C}" type="sibTrans" cxnId="{E410C513-03AD-4FB1-873A-580D4292E0E7}">
      <dgm:prSet/>
      <dgm:spPr/>
      <dgm:t>
        <a:bodyPr/>
        <a:lstStyle/>
        <a:p>
          <a:endParaRPr lang="en-US"/>
        </a:p>
      </dgm:t>
    </dgm:pt>
    <dgm:pt modelId="{8B1FAAE1-870E-45E6-823B-D1E1634E4670}">
      <dgm:prSet/>
      <dgm:spPr/>
      <dgm:t>
        <a:bodyPr/>
        <a:lstStyle/>
        <a:p>
          <a:pPr rtl="0"/>
          <a:r>
            <a:rPr lang="en-US" smtClean="0"/>
            <a:t>Duty to maintain confidentiality does not expire</a:t>
          </a:r>
          <a:endParaRPr lang="en-US"/>
        </a:p>
      </dgm:t>
    </dgm:pt>
    <dgm:pt modelId="{7D7C52A1-47EF-4B61-A2E0-DEE4104AC929}" type="parTrans" cxnId="{DDF9CC17-C13B-4BCC-A18A-0C7A35A481D9}">
      <dgm:prSet/>
      <dgm:spPr/>
      <dgm:t>
        <a:bodyPr/>
        <a:lstStyle/>
        <a:p>
          <a:endParaRPr lang="en-US"/>
        </a:p>
      </dgm:t>
    </dgm:pt>
    <dgm:pt modelId="{3CCEED80-1579-4425-902E-3F0C59198EEE}" type="sibTrans" cxnId="{DDF9CC17-C13B-4BCC-A18A-0C7A35A481D9}">
      <dgm:prSet/>
      <dgm:spPr/>
      <dgm:t>
        <a:bodyPr/>
        <a:lstStyle/>
        <a:p>
          <a:endParaRPr lang="en-US"/>
        </a:p>
      </dgm:t>
    </dgm:pt>
    <dgm:pt modelId="{01EB1EF1-1AD5-449B-B203-CABA711C36FE}">
      <dgm:prSet/>
      <dgm:spPr/>
      <dgm:t>
        <a:bodyPr/>
        <a:lstStyle/>
        <a:p>
          <a:pPr rtl="0"/>
          <a:r>
            <a:rPr lang="en-US" smtClean="0"/>
            <a:t>Duty to return/destroy info when no longer needed</a:t>
          </a:r>
          <a:endParaRPr lang="en-US"/>
        </a:p>
      </dgm:t>
    </dgm:pt>
    <dgm:pt modelId="{C0D725DE-B35E-4578-9E6F-1AF2E6E401B6}" type="parTrans" cxnId="{313B117B-86C3-4B0A-9D5C-85CEC4E687E4}">
      <dgm:prSet/>
      <dgm:spPr/>
      <dgm:t>
        <a:bodyPr/>
        <a:lstStyle/>
        <a:p>
          <a:endParaRPr lang="en-US"/>
        </a:p>
      </dgm:t>
    </dgm:pt>
    <dgm:pt modelId="{85DDF23F-6B78-46DA-9D17-981EF719BBBC}" type="sibTrans" cxnId="{313B117B-86C3-4B0A-9D5C-85CEC4E687E4}">
      <dgm:prSet/>
      <dgm:spPr/>
      <dgm:t>
        <a:bodyPr/>
        <a:lstStyle/>
        <a:p>
          <a:endParaRPr lang="en-US"/>
        </a:p>
      </dgm:t>
    </dgm:pt>
    <dgm:pt modelId="{ED60914D-9509-4380-8FE7-0B31338FFF69}">
      <dgm:prSet/>
      <dgm:spPr/>
      <dgm:t>
        <a:bodyPr/>
        <a:lstStyle/>
        <a:p>
          <a:pPr rtl="0"/>
          <a:r>
            <a:rPr lang="en-US" dirty="0" smtClean="0"/>
            <a:t>Prohibit disclosure and use</a:t>
          </a:r>
          <a:endParaRPr lang="en-US" dirty="0"/>
        </a:p>
      </dgm:t>
    </dgm:pt>
    <dgm:pt modelId="{63EF020A-64A1-484B-8ED6-C8CE58F369F9}" type="parTrans" cxnId="{30022964-066E-4D46-8E49-4DF46856E627}">
      <dgm:prSet/>
      <dgm:spPr/>
      <dgm:t>
        <a:bodyPr/>
        <a:lstStyle/>
        <a:p>
          <a:endParaRPr lang="en-US"/>
        </a:p>
      </dgm:t>
    </dgm:pt>
    <dgm:pt modelId="{81AF3E2D-5237-4E6D-8FB5-84F3E01CB420}" type="sibTrans" cxnId="{30022964-066E-4D46-8E49-4DF46856E627}">
      <dgm:prSet/>
      <dgm:spPr/>
      <dgm:t>
        <a:bodyPr/>
        <a:lstStyle/>
        <a:p>
          <a:endParaRPr lang="en-US"/>
        </a:p>
      </dgm:t>
    </dgm:pt>
    <dgm:pt modelId="{0FFECC8D-6ED3-4631-BE40-535739E003B5}" type="pres">
      <dgm:prSet presAssocID="{0EAF7D55-1952-489F-A531-784CD81D86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FF630-AF1D-4650-A267-668E1C53C5FC}" type="pres">
      <dgm:prSet presAssocID="{7A0AB39B-C0B2-49C9-9860-E1149BD21A6B}" presName="parentLin" presStyleCnt="0"/>
      <dgm:spPr/>
    </dgm:pt>
    <dgm:pt modelId="{7487CDDA-D8E6-4436-9FB8-15656A6ED858}" type="pres">
      <dgm:prSet presAssocID="{7A0AB39B-C0B2-49C9-9860-E1149BD21A6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8A4A186-5929-428A-A851-6F5C55647E28}" type="pres">
      <dgm:prSet presAssocID="{7A0AB39B-C0B2-49C9-9860-E1149BD21A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FB1A4-C2A3-47F3-A890-0B4CE84CB04D}" type="pres">
      <dgm:prSet presAssocID="{7A0AB39B-C0B2-49C9-9860-E1149BD21A6B}" presName="negativeSpace" presStyleCnt="0"/>
      <dgm:spPr/>
    </dgm:pt>
    <dgm:pt modelId="{D4F05BFF-BCEF-4241-873F-FA6FD571C2BB}" type="pres">
      <dgm:prSet presAssocID="{7A0AB39B-C0B2-49C9-9860-E1149BD21A6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316DC-E73E-414E-8154-AF97852DBF78}" type="presOf" srcId="{0EAF7D55-1952-489F-A531-784CD81D862B}" destId="{0FFECC8D-6ED3-4631-BE40-535739E003B5}" srcOrd="0" destOrd="0" presId="urn:microsoft.com/office/officeart/2005/8/layout/list1"/>
    <dgm:cxn modelId="{30022964-066E-4D46-8E49-4DF46856E627}" srcId="{7A0AB39B-C0B2-49C9-9860-E1149BD21A6B}" destId="{ED60914D-9509-4380-8FE7-0B31338FFF69}" srcOrd="3" destOrd="0" parTransId="{63EF020A-64A1-484B-8ED6-C8CE58F369F9}" sibTransId="{81AF3E2D-5237-4E6D-8FB5-84F3E01CB420}"/>
    <dgm:cxn modelId="{F079E29F-6E04-45FF-83C7-55F60354E460}" type="presOf" srcId="{01EB1EF1-1AD5-449B-B203-CABA711C36FE}" destId="{D4F05BFF-BCEF-4241-873F-FA6FD571C2BB}" srcOrd="0" destOrd="2" presId="urn:microsoft.com/office/officeart/2005/8/layout/list1"/>
    <dgm:cxn modelId="{73592690-21BF-4DDA-B29E-B808F5970AE1}" type="presOf" srcId="{8B1FAAE1-870E-45E6-823B-D1E1634E4670}" destId="{D4F05BFF-BCEF-4241-873F-FA6FD571C2BB}" srcOrd="0" destOrd="1" presId="urn:microsoft.com/office/officeart/2005/8/layout/list1"/>
    <dgm:cxn modelId="{6BF03799-70F8-4EA5-9D3B-A5C760125D11}" type="presOf" srcId="{ED60914D-9509-4380-8FE7-0B31338FFF69}" destId="{D4F05BFF-BCEF-4241-873F-FA6FD571C2BB}" srcOrd="0" destOrd="3" presId="urn:microsoft.com/office/officeart/2005/8/layout/list1"/>
    <dgm:cxn modelId="{D578242B-5534-4842-8FDC-404C51B60C21}" srcId="{0EAF7D55-1952-489F-A531-784CD81D862B}" destId="{7A0AB39B-C0B2-49C9-9860-E1149BD21A6B}" srcOrd="0" destOrd="0" parTransId="{1082D69B-2F80-4106-B022-99241F782872}" sibTransId="{937320EE-CBFC-43CB-8B62-349EB487334A}"/>
    <dgm:cxn modelId="{DDF9CC17-C13B-4BCC-A18A-0C7A35A481D9}" srcId="{7A0AB39B-C0B2-49C9-9860-E1149BD21A6B}" destId="{8B1FAAE1-870E-45E6-823B-D1E1634E4670}" srcOrd="1" destOrd="0" parTransId="{7D7C52A1-47EF-4B61-A2E0-DEE4104AC929}" sibTransId="{3CCEED80-1579-4425-902E-3F0C59198EEE}"/>
    <dgm:cxn modelId="{E410C513-03AD-4FB1-873A-580D4292E0E7}" srcId="{7A0AB39B-C0B2-49C9-9860-E1149BD21A6B}" destId="{86D6757E-FF38-47F8-9608-DE4B42663D46}" srcOrd="0" destOrd="0" parTransId="{55B69B5F-3414-4ACF-B479-6F5D2E1C350C}" sibTransId="{87510F3D-3E46-4321-AC1A-C2D1901C075C}"/>
    <dgm:cxn modelId="{40F89FB4-ED3F-4833-A2FC-62BEF5FDE929}" type="presOf" srcId="{7A0AB39B-C0B2-49C9-9860-E1149BD21A6B}" destId="{7487CDDA-D8E6-4436-9FB8-15656A6ED858}" srcOrd="0" destOrd="0" presId="urn:microsoft.com/office/officeart/2005/8/layout/list1"/>
    <dgm:cxn modelId="{3A7BE1DB-4251-476B-92C3-97D8F27BC0D8}" type="presOf" srcId="{7A0AB39B-C0B2-49C9-9860-E1149BD21A6B}" destId="{88A4A186-5929-428A-A851-6F5C55647E28}" srcOrd="1" destOrd="0" presId="urn:microsoft.com/office/officeart/2005/8/layout/list1"/>
    <dgm:cxn modelId="{62AE1A17-75D9-4BD3-9A94-5807B7270838}" type="presOf" srcId="{86D6757E-FF38-47F8-9608-DE4B42663D46}" destId="{D4F05BFF-BCEF-4241-873F-FA6FD571C2BB}" srcOrd="0" destOrd="0" presId="urn:microsoft.com/office/officeart/2005/8/layout/list1"/>
    <dgm:cxn modelId="{313B117B-86C3-4B0A-9D5C-85CEC4E687E4}" srcId="{7A0AB39B-C0B2-49C9-9860-E1149BD21A6B}" destId="{01EB1EF1-1AD5-449B-B203-CABA711C36FE}" srcOrd="2" destOrd="0" parTransId="{C0D725DE-B35E-4578-9E6F-1AF2E6E401B6}" sibTransId="{85DDF23F-6B78-46DA-9D17-981EF719BBBC}"/>
    <dgm:cxn modelId="{5F29FA6B-1EAD-4AD9-A8D6-16EB90DADB8E}" type="presParOf" srcId="{0FFECC8D-6ED3-4631-BE40-535739E003B5}" destId="{CA7FF630-AF1D-4650-A267-668E1C53C5FC}" srcOrd="0" destOrd="0" presId="urn:microsoft.com/office/officeart/2005/8/layout/list1"/>
    <dgm:cxn modelId="{CD78B7E4-38C8-4E11-8B88-062D4E6FD15E}" type="presParOf" srcId="{CA7FF630-AF1D-4650-A267-668E1C53C5FC}" destId="{7487CDDA-D8E6-4436-9FB8-15656A6ED858}" srcOrd="0" destOrd="0" presId="urn:microsoft.com/office/officeart/2005/8/layout/list1"/>
    <dgm:cxn modelId="{4D07F1E0-FBBF-4270-A5A6-7DE5F14AAF92}" type="presParOf" srcId="{CA7FF630-AF1D-4650-A267-668E1C53C5FC}" destId="{88A4A186-5929-428A-A851-6F5C55647E28}" srcOrd="1" destOrd="0" presId="urn:microsoft.com/office/officeart/2005/8/layout/list1"/>
    <dgm:cxn modelId="{064D45AE-3849-4A23-BEAC-9E77CBDF051A}" type="presParOf" srcId="{0FFECC8D-6ED3-4631-BE40-535739E003B5}" destId="{091FB1A4-C2A3-47F3-A890-0B4CE84CB04D}" srcOrd="1" destOrd="0" presId="urn:microsoft.com/office/officeart/2005/8/layout/list1"/>
    <dgm:cxn modelId="{ACBAAB93-EA2A-455A-BD75-DCBE1E7E961D}" type="presParOf" srcId="{0FFECC8D-6ED3-4631-BE40-535739E003B5}" destId="{D4F05BFF-BCEF-4241-873F-FA6FD571C2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1783C9-5F79-4363-B939-089321FA95FC}" type="doc">
      <dgm:prSet loTypeId="urn:microsoft.com/office/officeart/2005/8/layout/arrow3" loCatId="relationship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8AB943-3A04-4F58-A989-94DDC2576C77}">
      <dgm:prSet/>
      <dgm:spPr/>
      <dgm:t>
        <a:bodyPr/>
        <a:lstStyle/>
        <a:p>
          <a:pPr rtl="0"/>
          <a:r>
            <a:rPr lang="en-US" baseline="0" smtClean="0"/>
            <a:t>Employee’s interest in earning a living</a:t>
          </a:r>
          <a:endParaRPr lang="en-US"/>
        </a:p>
      </dgm:t>
    </dgm:pt>
    <dgm:pt modelId="{D0910DBD-A15D-4983-89F0-DC4E26521918}" type="parTrans" cxnId="{11255813-0808-464D-B9B2-4362CFB08BB2}">
      <dgm:prSet/>
      <dgm:spPr/>
      <dgm:t>
        <a:bodyPr/>
        <a:lstStyle/>
        <a:p>
          <a:endParaRPr lang="en-US"/>
        </a:p>
      </dgm:t>
    </dgm:pt>
    <dgm:pt modelId="{8C0BAB74-6E75-4E4F-BD19-461B3D66DEFD}" type="sibTrans" cxnId="{11255813-0808-464D-B9B2-4362CFB08BB2}">
      <dgm:prSet/>
      <dgm:spPr/>
      <dgm:t>
        <a:bodyPr/>
        <a:lstStyle/>
        <a:p>
          <a:endParaRPr lang="en-US"/>
        </a:p>
      </dgm:t>
    </dgm:pt>
    <dgm:pt modelId="{F4170BC9-6AE9-4B2C-AFA0-BF4AECA6E7C0}">
      <dgm:prSet/>
      <dgm:spPr/>
      <dgm:t>
        <a:bodyPr/>
        <a:lstStyle/>
        <a:p>
          <a:pPr rtl="0"/>
          <a:r>
            <a:rPr lang="en-US" baseline="0" dirty="0" smtClean="0"/>
            <a:t>Employer’s legitimate business interests</a:t>
          </a:r>
          <a:endParaRPr lang="en-US" dirty="0"/>
        </a:p>
      </dgm:t>
    </dgm:pt>
    <dgm:pt modelId="{097A4965-3C17-4277-A83C-B751618674DA}" type="parTrans" cxnId="{A515F0B3-08C3-476C-9EF2-BC1F6E5EAB06}">
      <dgm:prSet/>
      <dgm:spPr/>
      <dgm:t>
        <a:bodyPr/>
        <a:lstStyle/>
        <a:p>
          <a:endParaRPr lang="en-US"/>
        </a:p>
      </dgm:t>
    </dgm:pt>
    <dgm:pt modelId="{AEC62B26-B657-474C-A931-8F1EA6FC2CAC}" type="sibTrans" cxnId="{A515F0B3-08C3-476C-9EF2-BC1F6E5EAB06}">
      <dgm:prSet/>
      <dgm:spPr/>
      <dgm:t>
        <a:bodyPr/>
        <a:lstStyle/>
        <a:p>
          <a:endParaRPr lang="en-US"/>
        </a:p>
      </dgm:t>
    </dgm:pt>
    <dgm:pt modelId="{4F4D948C-1EBB-4810-AFDA-4D9BBBD4111D}" type="pres">
      <dgm:prSet presAssocID="{4A1783C9-5F79-4363-B939-089321FA95F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B1F9E4-9AF0-4D70-9F5E-E46E1D1E4ECC}" type="pres">
      <dgm:prSet presAssocID="{4A1783C9-5F79-4363-B939-089321FA95FC}" presName="divider" presStyleLbl="fgShp" presStyleIdx="0" presStyleCnt="1"/>
      <dgm:spPr/>
    </dgm:pt>
    <dgm:pt modelId="{E58332C5-5CDD-4605-9FAB-56F87E6D002F}" type="pres">
      <dgm:prSet presAssocID="{5D8AB943-3A04-4F58-A989-94DDC2576C77}" presName="downArrow" presStyleLbl="node1" presStyleIdx="0" presStyleCnt="2"/>
      <dgm:spPr/>
    </dgm:pt>
    <dgm:pt modelId="{86B71D18-3120-47CF-B750-6F2DFEB88F3C}" type="pres">
      <dgm:prSet presAssocID="{5D8AB943-3A04-4F58-A989-94DDC2576C7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12EE4-4CF2-48EE-AFAB-820894CF27EF}" type="pres">
      <dgm:prSet presAssocID="{F4170BC9-6AE9-4B2C-AFA0-BF4AECA6E7C0}" presName="upArrow" presStyleLbl="node1" presStyleIdx="1" presStyleCnt="2"/>
      <dgm:spPr/>
    </dgm:pt>
    <dgm:pt modelId="{7732C36C-E818-4C77-994A-8B565EC3EB78}" type="pres">
      <dgm:prSet presAssocID="{F4170BC9-6AE9-4B2C-AFA0-BF4AECA6E7C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55813-0808-464D-B9B2-4362CFB08BB2}" srcId="{4A1783C9-5F79-4363-B939-089321FA95FC}" destId="{5D8AB943-3A04-4F58-A989-94DDC2576C77}" srcOrd="0" destOrd="0" parTransId="{D0910DBD-A15D-4983-89F0-DC4E26521918}" sibTransId="{8C0BAB74-6E75-4E4F-BD19-461B3D66DEFD}"/>
    <dgm:cxn modelId="{558947B0-8049-40E5-94D8-A4997E857D5C}" type="presOf" srcId="{4A1783C9-5F79-4363-B939-089321FA95FC}" destId="{4F4D948C-1EBB-4810-AFDA-4D9BBBD4111D}" srcOrd="0" destOrd="0" presId="urn:microsoft.com/office/officeart/2005/8/layout/arrow3"/>
    <dgm:cxn modelId="{98C6FC1A-B1A9-476D-83EC-1EA43062E8DC}" type="presOf" srcId="{5D8AB943-3A04-4F58-A989-94DDC2576C77}" destId="{86B71D18-3120-47CF-B750-6F2DFEB88F3C}" srcOrd="0" destOrd="0" presId="urn:microsoft.com/office/officeart/2005/8/layout/arrow3"/>
    <dgm:cxn modelId="{A515F0B3-08C3-476C-9EF2-BC1F6E5EAB06}" srcId="{4A1783C9-5F79-4363-B939-089321FA95FC}" destId="{F4170BC9-6AE9-4B2C-AFA0-BF4AECA6E7C0}" srcOrd="1" destOrd="0" parTransId="{097A4965-3C17-4277-A83C-B751618674DA}" sibTransId="{AEC62B26-B657-474C-A931-8F1EA6FC2CAC}"/>
    <dgm:cxn modelId="{ADB02624-8EF9-4064-8D63-F203EDB5C0D1}" type="presOf" srcId="{F4170BC9-6AE9-4B2C-AFA0-BF4AECA6E7C0}" destId="{7732C36C-E818-4C77-994A-8B565EC3EB78}" srcOrd="0" destOrd="0" presId="urn:microsoft.com/office/officeart/2005/8/layout/arrow3"/>
    <dgm:cxn modelId="{A95BB54C-B071-4C32-BE55-4298E9FB89DD}" type="presParOf" srcId="{4F4D948C-1EBB-4810-AFDA-4D9BBBD4111D}" destId="{62B1F9E4-9AF0-4D70-9F5E-E46E1D1E4ECC}" srcOrd="0" destOrd="0" presId="urn:microsoft.com/office/officeart/2005/8/layout/arrow3"/>
    <dgm:cxn modelId="{96D7E571-1E01-47A7-8DFC-26189365DC21}" type="presParOf" srcId="{4F4D948C-1EBB-4810-AFDA-4D9BBBD4111D}" destId="{E58332C5-5CDD-4605-9FAB-56F87E6D002F}" srcOrd="1" destOrd="0" presId="urn:microsoft.com/office/officeart/2005/8/layout/arrow3"/>
    <dgm:cxn modelId="{1F169B6B-C5A7-479A-A0F7-FABCF8CD0B86}" type="presParOf" srcId="{4F4D948C-1EBB-4810-AFDA-4D9BBBD4111D}" destId="{86B71D18-3120-47CF-B750-6F2DFEB88F3C}" srcOrd="2" destOrd="0" presId="urn:microsoft.com/office/officeart/2005/8/layout/arrow3"/>
    <dgm:cxn modelId="{72D9A41C-E672-418D-8B68-4EA65B3B170E}" type="presParOf" srcId="{4F4D948C-1EBB-4810-AFDA-4D9BBBD4111D}" destId="{5D712EE4-4CF2-48EE-AFAB-820894CF27EF}" srcOrd="3" destOrd="0" presId="urn:microsoft.com/office/officeart/2005/8/layout/arrow3"/>
    <dgm:cxn modelId="{28E8774A-7575-4E8B-903E-C767DE6745FF}" type="presParOf" srcId="{4F4D948C-1EBB-4810-AFDA-4D9BBBD4111D}" destId="{7732C36C-E818-4C77-994A-8B565EC3EB7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0CBA8B-98E9-4966-89A3-72E696C924F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5F12AF-BB55-4BF2-AB69-F8FCBACBFCEC}">
      <dgm:prSet/>
      <dgm:spPr/>
      <dgm:t>
        <a:bodyPr/>
        <a:lstStyle/>
        <a:p>
          <a:pPr rtl="0"/>
          <a:r>
            <a:rPr lang="en-US" baseline="0" dirty="0" smtClean="0"/>
            <a:t>Range of prohibited activities</a:t>
          </a:r>
          <a:endParaRPr lang="en-US" dirty="0"/>
        </a:p>
      </dgm:t>
    </dgm:pt>
    <dgm:pt modelId="{414EB863-31F9-4714-A81C-E7A6A8518B01}" type="parTrans" cxnId="{CD0B516B-4B78-4DD6-B288-69E2073EAD49}">
      <dgm:prSet/>
      <dgm:spPr/>
      <dgm:t>
        <a:bodyPr/>
        <a:lstStyle/>
        <a:p>
          <a:endParaRPr lang="en-US"/>
        </a:p>
      </dgm:t>
    </dgm:pt>
    <dgm:pt modelId="{E1E46E88-90FF-480A-8B8C-DEAB723116CE}" type="sibTrans" cxnId="{CD0B516B-4B78-4DD6-B288-69E2073EAD49}">
      <dgm:prSet/>
      <dgm:spPr/>
      <dgm:t>
        <a:bodyPr/>
        <a:lstStyle/>
        <a:p>
          <a:endParaRPr lang="en-US"/>
        </a:p>
      </dgm:t>
    </dgm:pt>
    <dgm:pt modelId="{6152700C-C1FD-4310-9478-0E0EED64F4C5}">
      <dgm:prSet/>
      <dgm:spPr/>
      <dgm:t>
        <a:bodyPr/>
        <a:lstStyle/>
        <a:p>
          <a:pPr rtl="0"/>
          <a:r>
            <a:rPr lang="en-US" baseline="0" dirty="0" smtClean="0"/>
            <a:t>Duration of restriction</a:t>
          </a:r>
          <a:endParaRPr lang="en-US" dirty="0"/>
        </a:p>
      </dgm:t>
    </dgm:pt>
    <dgm:pt modelId="{106CA8A5-48C4-449E-B642-80710A4B7BE5}" type="parTrans" cxnId="{0ADD9869-DFFC-46E3-BE29-EACF6E2C5EAD}">
      <dgm:prSet/>
      <dgm:spPr/>
      <dgm:t>
        <a:bodyPr/>
        <a:lstStyle/>
        <a:p>
          <a:endParaRPr lang="en-US"/>
        </a:p>
      </dgm:t>
    </dgm:pt>
    <dgm:pt modelId="{30113D9B-6E38-4233-B7CE-B5AA6C9DDD09}" type="sibTrans" cxnId="{0ADD9869-DFFC-46E3-BE29-EACF6E2C5EAD}">
      <dgm:prSet/>
      <dgm:spPr/>
      <dgm:t>
        <a:bodyPr/>
        <a:lstStyle/>
        <a:p>
          <a:endParaRPr lang="en-US"/>
        </a:p>
      </dgm:t>
    </dgm:pt>
    <dgm:pt modelId="{252449E8-DA60-4C30-8941-26D4D24BFEEE}">
      <dgm:prSet/>
      <dgm:spPr/>
      <dgm:t>
        <a:bodyPr/>
        <a:lstStyle/>
        <a:p>
          <a:pPr rtl="0"/>
          <a:r>
            <a:rPr lang="en-US" baseline="0" smtClean="0"/>
            <a:t>Geographic </a:t>
          </a:r>
          <a:r>
            <a:rPr lang="en-US" baseline="0" dirty="0" smtClean="0"/>
            <a:t>scope of restriction</a:t>
          </a:r>
          <a:endParaRPr lang="en-US" dirty="0"/>
        </a:p>
      </dgm:t>
    </dgm:pt>
    <dgm:pt modelId="{3CAE3A1D-8F23-4B48-B2B5-235828A86BC8}" type="parTrans" cxnId="{688529B2-22A4-4587-A9A5-C10EC68B44A4}">
      <dgm:prSet/>
      <dgm:spPr/>
    </dgm:pt>
    <dgm:pt modelId="{357783E9-6BC3-46EF-8BF8-54EFEA2D79B6}" type="sibTrans" cxnId="{688529B2-22A4-4587-A9A5-C10EC68B44A4}">
      <dgm:prSet/>
      <dgm:spPr/>
    </dgm:pt>
    <dgm:pt modelId="{4764559C-7ABF-446A-B201-599BF136AA1D}" type="pres">
      <dgm:prSet presAssocID="{940CBA8B-98E9-4966-89A3-72E696C92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5B15B-2094-4E2C-A416-6A9E3E9D85AA}" type="pres">
      <dgm:prSet presAssocID="{415F12AF-BB55-4BF2-AB69-F8FCBACBFC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625E2-5E68-46FF-B4D2-C18100B34DB3}" type="pres">
      <dgm:prSet presAssocID="{E1E46E88-90FF-480A-8B8C-DEAB723116CE}" presName="spacer" presStyleCnt="0"/>
      <dgm:spPr/>
    </dgm:pt>
    <dgm:pt modelId="{DA18EEFB-C67C-48BA-90DA-E3B2F4EA3439}" type="pres">
      <dgm:prSet presAssocID="{252449E8-DA60-4C30-8941-26D4D24BFE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14130-ED95-495A-BC40-F4DAEACF0335}" type="pres">
      <dgm:prSet presAssocID="{357783E9-6BC3-46EF-8BF8-54EFEA2D79B6}" presName="spacer" presStyleCnt="0"/>
      <dgm:spPr/>
    </dgm:pt>
    <dgm:pt modelId="{2FB78DBD-03FC-44C3-B5D1-E58DD3D02BEB}" type="pres">
      <dgm:prSet presAssocID="{6152700C-C1FD-4310-9478-0E0EED64F4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A45F5-FD22-4039-B595-DB78F2D37FC7}" type="presOf" srcId="{252449E8-DA60-4C30-8941-26D4D24BFEEE}" destId="{DA18EEFB-C67C-48BA-90DA-E3B2F4EA3439}" srcOrd="0" destOrd="0" presId="urn:microsoft.com/office/officeart/2005/8/layout/vList2"/>
    <dgm:cxn modelId="{688529B2-22A4-4587-A9A5-C10EC68B44A4}" srcId="{940CBA8B-98E9-4966-89A3-72E696C924F4}" destId="{252449E8-DA60-4C30-8941-26D4D24BFEEE}" srcOrd="1" destOrd="0" parTransId="{3CAE3A1D-8F23-4B48-B2B5-235828A86BC8}" sibTransId="{357783E9-6BC3-46EF-8BF8-54EFEA2D79B6}"/>
    <dgm:cxn modelId="{CD0B516B-4B78-4DD6-B288-69E2073EAD49}" srcId="{940CBA8B-98E9-4966-89A3-72E696C924F4}" destId="{415F12AF-BB55-4BF2-AB69-F8FCBACBFCEC}" srcOrd="0" destOrd="0" parTransId="{414EB863-31F9-4714-A81C-E7A6A8518B01}" sibTransId="{E1E46E88-90FF-480A-8B8C-DEAB723116CE}"/>
    <dgm:cxn modelId="{265D09E4-CAF4-4F18-B08A-3A4E052A6C93}" type="presOf" srcId="{415F12AF-BB55-4BF2-AB69-F8FCBACBFCEC}" destId="{78E5B15B-2094-4E2C-A416-6A9E3E9D85AA}" srcOrd="0" destOrd="0" presId="urn:microsoft.com/office/officeart/2005/8/layout/vList2"/>
    <dgm:cxn modelId="{767C7636-46A2-4E76-A127-9CD82D4E9F31}" type="presOf" srcId="{940CBA8B-98E9-4966-89A3-72E696C924F4}" destId="{4764559C-7ABF-446A-B201-599BF136AA1D}" srcOrd="0" destOrd="0" presId="urn:microsoft.com/office/officeart/2005/8/layout/vList2"/>
    <dgm:cxn modelId="{0ADD9869-DFFC-46E3-BE29-EACF6E2C5EAD}" srcId="{940CBA8B-98E9-4966-89A3-72E696C924F4}" destId="{6152700C-C1FD-4310-9478-0E0EED64F4C5}" srcOrd="2" destOrd="0" parTransId="{106CA8A5-48C4-449E-B642-80710A4B7BE5}" sibTransId="{30113D9B-6E38-4233-B7CE-B5AA6C9DDD09}"/>
    <dgm:cxn modelId="{1A2F2B8F-E62B-4A9A-A4E2-E67609F5A2B1}" type="presOf" srcId="{6152700C-C1FD-4310-9478-0E0EED64F4C5}" destId="{2FB78DBD-03FC-44C3-B5D1-E58DD3D02BEB}" srcOrd="0" destOrd="0" presId="urn:microsoft.com/office/officeart/2005/8/layout/vList2"/>
    <dgm:cxn modelId="{195602E8-B013-49F3-BBE8-B9D094F2D69E}" type="presParOf" srcId="{4764559C-7ABF-446A-B201-599BF136AA1D}" destId="{78E5B15B-2094-4E2C-A416-6A9E3E9D85AA}" srcOrd="0" destOrd="0" presId="urn:microsoft.com/office/officeart/2005/8/layout/vList2"/>
    <dgm:cxn modelId="{4F3C7FB6-E1F1-483A-B705-20282C8A8378}" type="presParOf" srcId="{4764559C-7ABF-446A-B201-599BF136AA1D}" destId="{4FC625E2-5E68-46FF-B4D2-C18100B34DB3}" srcOrd="1" destOrd="0" presId="urn:microsoft.com/office/officeart/2005/8/layout/vList2"/>
    <dgm:cxn modelId="{4F64C1C7-76BD-4082-A428-D39C7D7FC849}" type="presParOf" srcId="{4764559C-7ABF-446A-B201-599BF136AA1D}" destId="{DA18EEFB-C67C-48BA-90DA-E3B2F4EA3439}" srcOrd="2" destOrd="0" presId="urn:microsoft.com/office/officeart/2005/8/layout/vList2"/>
    <dgm:cxn modelId="{82C13483-52B4-4792-BA7C-229F1314E80A}" type="presParOf" srcId="{4764559C-7ABF-446A-B201-599BF136AA1D}" destId="{0BC14130-ED95-495A-BC40-F4DAEACF0335}" srcOrd="3" destOrd="0" presId="urn:microsoft.com/office/officeart/2005/8/layout/vList2"/>
    <dgm:cxn modelId="{72A96BDB-B15E-4626-ADCF-0F3C51B516D1}" type="presParOf" srcId="{4764559C-7ABF-446A-B201-599BF136AA1D}" destId="{2FB78DBD-03FC-44C3-B5D1-E58DD3D02B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8FA113-2B3B-4689-9BE8-55455F80CC9C}" type="doc">
      <dgm:prSet loTypeId="urn:microsoft.com/office/officeart/2005/8/layout/chevron2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0E7B90-AF77-4C5D-97F4-84D828BB2CE2}">
      <dgm:prSet/>
      <dgm:spPr/>
      <dgm:t>
        <a:bodyPr/>
        <a:lstStyle/>
        <a:p>
          <a:pPr rtl="0"/>
          <a:r>
            <a:rPr lang="en-US" baseline="0" smtClean="0"/>
            <a:t>Best Practice</a:t>
          </a:r>
          <a:endParaRPr lang="en-US"/>
        </a:p>
      </dgm:t>
    </dgm:pt>
    <dgm:pt modelId="{FAB550C6-AB84-462E-AE7F-80FE573A9A09}" type="parTrans" cxnId="{087E4938-28A0-486C-A28B-685E9CE41836}">
      <dgm:prSet/>
      <dgm:spPr/>
      <dgm:t>
        <a:bodyPr/>
        <a:lstStyle/>
        <a:p>
          <a:endParaRPr lang="en-US"/>
        </a:p>
      </dgm:t>
    </dgm:pt>
    <dgm:pt modelId="{6A40B33D-B6BA-4A1F-9373-0F0A7E3FD4DC}" type="sibTrans" cxnId="{087E4938-28A0-486C-A28B-685E9CE41836}">
      <dgm:prSet/>
      <dgm:spPr/>
      <dgm:t>
        <a:bodyPr/>
        <a:lstStyle/>
        <a:p>
          <a:endParaRPr lang="en-US"/>
        </a:p>
      </dgm:t>
    </dgm:pt>
    <dgm:pt modelId="{643F5A59-533F-4731-A025-FFD673A102F2}">
      <dgm:prSet/>
      <dgm:spPr/>
      <dgm:t>
        <a:bodyPr/>
        <a:lstStyle/>
        <a:p>
          <a:pPr rtl="0"/>
          <a:r>
            <a:rPr lang="en-US" smtClean="0"/>
            <a:t>Employee signs non-compete at outset of employment</a:t>
          </a:r>
          <a:endParaRPr lang="en-US"/>
        </a:p>
      </dgm:t>
    </dgm:pt>
    <dgm:pt modelId="{A67BE657-1EE5-431C-B3AE-8C3907ADE6E9}" type="parTrans" cxnId="{255160C0-7BED-4C21-A3E0-89369D56C7F8}">
      <dgm:prSet/>
      <dgm:spPr/>
      <dgm:t>
        <a:bodyPr/>
        <a:lstStyle/>
        <a:p>
          <a:endParaRPr lang="en-US"/>
        </a:p>
      </dgm:t>
    </dgm:pt>
    <dgm:pt modelId="{ABBAEF0A-0372-48FF-804B-693B590EC4FC}" type="sibTrans" cxnId="{255160C0-7BED-4C21-A3E0-89369D56C7F8}">
      <dgm:prSet/>
      <dgm:spPr/>
      <dgm:t>
        <a:bodyPr/>
        <a:lstStyle/>
        <a:p>
          <a:endParaRPr lang="en-US"/>
        </a:p>
      </dgm:t>
    </dgm:pt>
    <dgm:pt modelId="{A3DE6C92-B3D6-497A-9A15-BEFD02C3582B}">
      <dgm:prSet/>
      <dgm:spPr/>
      <dgm:t>
        <a:bodyPr/>
        <a:lstStyle/>
        <a:p>
          <a:pPr rtl="0"/>
          <a:r>
            <a:rPr lang="en-US" baseline="0" smtClean="0"/>
            <a:t>RI</a:t>
          </a:r>
          <a:endParaRPr lang="en-US"/>
        </a:p>
      </dgm:t>
    </dgm:pt>
    <dgm:pt modelId="{F4CFF5C4-AB08-46A4-AACF-D60242B9C738}" type="parTrans" cxnId="{F42C77DF-18A9-401A-AB99-1BBBFA1C148E}">
      <dgm:prSet/>
      <dgm:spPr/>
      <dgm:t>
        <a:bodyPr/>
        <a:lstStyle/>
        <a:p>
          <a:endParaRPr lang="en-US"/>
        </a:p>
      </dgm:t>
    </dgm:pt>
    <dgm:pt modelId="{D70C575D-F695-4EFB-81AD-B3F1661BD065}" type="sibTrans" cxnId="{F42C77DF-18A9-401A-AB99-1BBBFA1C148E}">
      <dgm:prSet/>
      <dgm:spPr/>
      <dgm:t>
        <a:bodyPr/>
        <a:lstStyle/>
        <a:p>
          <a:endParaRPr lang="en-US"/>
        </a:p>
      </dgm:t>
    </dgm:pt>
    <dgm:pt modelId="{DAD0A0FC-A24B-4B6C-8891-54C37D694FBB}">
      <dgm:prSet/>
      <dgm:spPr/>
      <dgm:t>
        <a:bodyPr/>
        <a:lstStyle/>
        <a:p>
          <a:pPr rtl="0"/>
          <a:r>
            <a:rPr lang="en-US" smtClean="0"/>
            <a:t>Ok to require at any time as condition of employment</a:t>
          </a:r>
          <a:endParaRPr lang="en-US"/>
        </a:p>
      </dgm:t>
    </dgm:pt>
    <dgm:pt modelId="{BD9F4303-256D-4348-99C1-C9E7B2C4AE10}" type="parTrans" cxnId="{D4391EEE-2895-4B27-AA5F-1F17A607C9E1}">
      <dgm:prSet/>
      <dgm:spPr/>
      <dgm:t>
        <a:bodyPr/>
        <a:lstStyle/>
        <a:p>
          <a:endParaRPr lang="en-US"/>
        </a:p>
      </dgm:t>
    </dgm:pt>
    <dgm:pt modelId="{7F73B35B-6015-4EC3-AD47-9201BEF5E31F}" type="sibTrans" cxnId="{D4391EEE-2895-4B27-AA5F-1F17A607C9E1}">
      <dgm:prSet/>
      <dgm:spPr/>
      <dgm:t>
        <a:bodyPr/>
        <a:lstStyle/>
        <a:p>
          <a:endParaRPr lang="en-US"/>
        </a:p>
      </dgm:t>
    </dgm:pt>
    <dgm:pt modelId="{023645D2-82F3-4971-93C0-263599ED3DBF}">
      <dgm:prSet/>
      <dgm:spPr/>
      <dgm:t>
        <a:bodyPr/>
        <a:lstStyle/>
        <a:p>
          <a:pPr rtl="0"/>
          <a:r>
            <a:rPr lang="en-US" baseline="0" smtClean="0"/>
            <a:t>MA and others</a:t>
          </a:r>
          <a:endParaRPr lang="en-US"/>
        </a:p>
      </dgm:t>
    </dgm:pt>
    <dgm:pt modelId="{FF3AD365-5D8D-41C7-9BB9-653BCB958E61}" type="parTrans" cxnId="{3E91BEB6-08EB-471D-BDC1-78B10340A27E}">
      <dgm:prSet/>
      <dgm:spPr/>
      <dgm:t>
        <a:bodyPr/>
        <a:lstStyle/>
        <a:p>
          <a:endParaRPr lang="en-US"/>
        </a:p>
      </dgm:t>
    </dgm:pt>
    <dgm:pt modelId="{01A4394C-EE1C-4E13-AC4E-2F3ABF809D4A}" type="sibTrans" cxnId="{3E91BEB6-08EB-471D-BDC1-78B10340A27E}">
      <dgm:prSet/>
      <dgm:spPr/>
      <dgm:t>
        <a:bodyPr/>
        <a:lstStyle/>
        <a:p>
          <a:endParaRPr lang="en-US"/>
        </a:p>
      </dgm:t>
    </dgm:pt>
    <dgm:pt modelId="{F8297631-8BF6-424B-ACCF-BB9FC8461657}">
      <dgm:prSet/>
      <dgm:spPr/>
      <dgm:t>
        <a:bodyPr/>
        <a:lstStyle/>
        <a:p>
          <a:pPr rtl="0"/>
          <a:r>
            <a:rPr lang="en-US" smtClean="0"/>
            <a:t>Need to provide something in exchange, ie:</a:t>
          </a:r>
          <a:endParaRPr lang="en-US"/>
        </a:p>
      </dgm:t>
    </dgm:pt>
    <dgm:pt modelId="{15C00B10-80A4-4C52-B49A-EABBD832CBC0}" type="parTrans" cxnId="{2251434B-2BF6-40DF-95E8-90BF05DF3975}">
      <dgm:prSet/>
      <dgm:spPr/>
      <dgm:t>
        <a:bodyPr/>
        <a:lstStyle/>
        <a:p>
          <a:endParaRPr lang="en-US"/>
        </a:p>
      </dgm:t>
    </dgm:pt>
    <dgm:pt modelId="{41091D0B-5B7F-49EC-BF1D-FE08C006C7AC}" type="sibTrans" cxnId="{2251434B-2BF6-40DF-95E8-90BF05DF3975}">
      <dgm:prSet/>
      <dgm:spPr/>
      <dgm:t>
        <a:bodyPr/>
        <a:lstStyle/>
        <a:p>
          <a:endParaRPr lang="en-US"/>
        </a:p>
      </dgm:t>
    </dgm:pt>
    <dgm:pt modelId="{F50CD32A-7B05-42F0-B736-AE20028160B7}">
      <dgm:prSet/>
      <dgm:spPr/>
      <dgm:t>
        <a:bodyPr/>
        <a:lstStyle/>
        <a:p>
          <a:pPr rtl="0"/>
          <a:r>
            <a:rPr lang="en-US" smtClean="0"/>
            <a:t>Raise</a:t>
          </a:r>
          <a:endParaRPr lang="en-US"/>
        </a:p>
      </dgm:t>
    </dgm:pt>
    <dgm:pt modelId="{FF5124FB-8CD2-41FE-B5C7-BCBE3C815034}" type="parTrans" cxnId="{9043B193-2566-468F-A18D-482C8BCF590D}">
      <dgm:prSet/>
      <dgm:spPr/>
      <dgm:t>
        <a:bodyPr/>
        <a:lstStyle/>
        <a:p>
          <a:endParaRPr lang="en-US"/>
        </a:p>
      </dgm:t>
    </dgm:pt>
    <dgm:pt modelId="{D8B8F1A4-A118-4CB8-816E-D4B9D96F5E69}" type="sibTrans" cxnId="{9043B193-2566-468F-A18D-482C8BCF590D}">
      <dgm:prSet/>
      <dgm:spPr/>
      <dgm:t>
        <a:bodyPr/>
        <a:lstStyle/>
        <a:p>
          <a:endParaRPr lang="en-US"/>
        </a:p>
      </dgm:t>
    </dgm:pt>
    <dgm:pt modelId="{157F7D96-DF98-4F5F-AFD4-2BE75C4301FE}">
      <dgm:prSet/>
      <dgm:spPr/>
      <dgm:t>
        <a:bodyPr/>
        <a:lstStyle/>
        <a:p>
          <a:pPr rtl="0"/>
          <a:r>
            <a:rPr lang="en-US" smtClean="0"/>
            <a:t>New position</a:t>
          </a:r>
          <a:endParaRPr lang="en-US"/>
        </a:p>
      </dgm:t>
    </dgm:pt>
    <dgm:pt modelId="{E5AE4AC9-4B8F-44F9-ACAF-C2EFC56A2858}" type="parTrans" cxnId="{78791481-9B98-42FB-BCFA-F432E0DAB172}">
      <dgm:prSet/>
      <dgm:spPr/>
      <dgm:t>
        <a:bodyPr/>
        <a:lstStyle/>
        <a:p>
          <a:endParaRPr lang="en-US"/>
        </a:p>
      </dgm:t>
    </dgm:pt>
    <dgm:pt modelId="{8CA7BD44-815D-4046-8175-E01C29121D71}" type="sibTrans" cxnId="{78791481-9B98-42FB-BCFA-F432E0DAB172}">
      <dgm:prSet/>
      <dgm:spPr/>
      <dgm:t>
        <a:bodyPr/>
        <a:lstStyle/>
        <a:p>
          <a:endParaRPr lang="en-US"/>
        </a:p>
      </dgm:t>
    </dgm:pt>
    <dgm:pt modelId="{860AC476-DE65-4127-989F-26C93D8E7CC1}">
      <dgm:prSet/>
      <dgm:spPr/>
      <dgm:t>
        <a:bodyPr/>
        <a:lstStyle/>
        <a:p>
          <a:pPr rtl="0"/>
          <a:r>
            <a:rPr lang="en-US" smtClean="0"/>
            <a:t>Benefits </a:t>
          </a:r>
          <a:endParaRPr lang="en-US"/>
        </a:p>
      </dgm:t>
    </dgm:pt>
    <dgm:pt modelId="{B4438FF8-F7FD-4DBA-B8BE-6DC4079692AA}" type="parTrans" cxnId="{3A0BB988-AA20-4306-B3BB-DD9A11255A29}">
      <dgm:prSet/>
      <dgm:spPr/>
      <dgm:t>
        <a:bodyPr/>
        <a:lstStyle/>
        <a:p>
          <a:endParaRPr lang="en-US"/>
        </a:p>
      </dgm:t>
    </dgm:pt>
    <dgm:pt modelId="{61E0A68B-4082-4FA7-B5D2-9A735FE53C0E}" type="sibTrans" cxnId="{3A0BB988-AA20-4306-B3BB-DD9A11255A29}">
      <dgm:prSet/>
      <dgm:spPr/>
      <dgm:t>
        <a:bodyPr/>
        <a:lstStyle/>
        <a:p>
          <a:endParaRPr lang="en-US"/>
        </a:p>
      </dgm:t>
    </dgm:pt>
    <dgm:pt modelId="{D8B42992-7DB5-44D6-8C3B-7B7E56986E7D}" type="pres">
      <dgm:prSet presAssocID="{618FA113-2B3B-4689-9BE8-55455F80CC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0F51E-C357-410D-89E5-E7C7DDFAB2AF}" type="pres">
      <dgm:prSet presAssocID="{BD0E7B90-AF77-4C5D-97F4-84D828BB2CE2}" presName="composite" presStyleCnt="0"/>
      <dgm:spPr/>
    </dgm:pt>
    <dgm:pt modelId="{180A662D-3AD4-41EC-ABD9-F912E7B1C41F}" type="pres">
      <dgm:prSet presAssocID="{BD0E7B90-AF77-4C5D-97F4-84D828BB2C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31D7-F146-4E72-9146-2AFA298D892C}" type="pres">
      <dgm:prSet presAssocID="{BD0E7B90-AF77-4C5D-97F4-84D828BB2C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7AF96-EB9E-454C-A529-F66ABAA2A538}" type="pres">
      <dgm:prSet presAssocID="{6A40B33D-B6BA-4A1F-9373-0F0A7E3FD4DC}" presName="sp" presStyleCnt="0"/>
      <dgm:spPr/>
    </dgm:pt>
    <dgm:pt modelId="{D9EEB961-5380-4FFB-B6F7-4ABBFA6FB9BB}" type="pres">
      <dgm:prSet presAssocID="{A3DE6C92-B3D6-497A-9A15-BEFD02C3582B}" presName="composite" presStyleCnt="0"/>
      <dgm:spPr/>
    </dgm:pt>
    <dgm:pt modelId="{48510DFC-B5F6-45FB-ACBF-5B1A714696AE}" type="pres">
      <dgm:prSet presAssocID="{A3DE6C92-B3D6-497A-9A15-BEFD02C358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A2592-CC62-442A-A5A2-0C08ABE910DA}" type="pres">
      <dgm:prSet presAssocID="{A3DE6C92-B3D6-497A-9A15-BEFD02C358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D540E-DD52-46E5-A364-AE916CA41905}" type="pres">
      <dgm:prSet presAssocID="{D70C575D-F695-4EFB-81AD-B3F1661BD065}" presName="sp" presStyleCnt="0"/>
      <dgm:spPr/>
    </dgm:pt>
    <dgm:pt modelId="{C0ADA85C-D597-4516-8B74-61999030439B}" type="pres">
      <dgm:prSet presAssocID="{023645D2-82F3-4971-93C0-263599ED3DBF}" presName="composite" presStyleCnt="0"/>
      <dgm:spPr/>
    </dgm:pt>
    <dgm:pt modelId="{EDBDA01B-24AD-4A23-B0B8-71CF5DECA560}" type="pres">
      <dgm:prSet presAssocID="{023645D2-82F3-4971-93C0-263599ED3D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DAE9E-A3BC-4147-96D1-DB48F45E4CFD}" type="pres">
      <dgm:prSet presAssocID="{023645D2-82F3-4971-93C0-263599ED3D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4554B-5834-4239-B6BA-640CC837C7B9}" type="presOf" srcId="{643F5A59-533F-4731-A025-FFD673A102F2}" destId="{E6F131D7-F146-4E72-9146-2AFA298D892C}" srcOrd="0" destOrd="0" presId="urn:microsoft.com/office/officeart/2005/8/layout/chevron2"/>
    <dgm:cxn modelId="{F42C77DF-18A9-401A-AB99-1BBBFA1C148E}" srcId="{618FA113-2B3B-4689-9BE8-55455F80CC9C}" destId="{A3DE6C92-B3D6-497A-9A15-BEFD02C3582B}" srcOrd="1" destOrd="0" parTransId="{F4CFF5C4-AB08-46A4-AACF-D60242B9C738}" sibTransId="{D70C575D-F695-4EFB-81AD-B3F1661BD065}"/>
    <dgm:cxn modelId="{2251434B-2BF6-40DF-95E8-90BF05DF3975}" srcId="{023645D2-82F3-4971-93C0-263599ED3DBF}" destId="{F8297631-8BF6-424B-ACCF-BB9FC8461657}" srcOrd="0" destOrd="0" parTransId="{15C00B10-80A4-4C52-B49A-EABBD832CBC0}" sibTransId="{41091D0B-5B7F-49EC-BF1D-FE08C006C7AC}"/>
    <dgm:cxn modelId="{3A0BB988-AA20-4306-B3BB-DD9A11255A29}" srcId="{F8297631-8BF6-424B-ACCF-BB9FC8461657}" destId="{860AC476-DE65-4127-989F-26C93D8E7CC1}" srcOrd="2" destOrd="0" parTransId="{B4438FF8-F7FD-4DBA-B8BE-6DC4079692AA}" sibTransId="{61E0A68B-4082-4FA7-B5D2-9A735FE53C0E}"/>
    <dgm:cxn modelId="{087E4938-28A0-486C-A28B-685E9CE41836}" srcId="{618FA113-2B3B-4689-9BE8-55455F80CC9C}" destId="{BD0E7B90-AF77-4C5D-97F4-84D828BB2CE2}" srcOrd="0" destOrd="0" parTransId="{FAB550C6-AB84-462E-AE7F-80FE573A9A09}" sibTransId="{6A40B33D-B6BA-4A1F-9373-0F0A7E3FD4DC}"/>
    <dgm:cxn modelId="{255160C0-7BED-4C21-A3E0-89369D56C7F8}" srcId="{BD0E7B90-AF77-4C5D-97F4-84D828BB2CE2}" destId="{643F5A59-533F-4731-A025-FFD673A102F2}" srcOrd="0" destOrd="0" parTransId="{A67BE657-1EE5-431C-B3AE-8C3907ADE6E9}" sibTransId="{ABBAEF0A-0372-48FF-804B-693B590EC4FC}"/>
    <dgm:cxn modelId="{0D30B656-8A83-4EEF-B005-22F8A04FC163}" type="presOf" srcId="{F8297631-8BF6-424B-ACCF-BB9FC8461657}" destId="{E18DAE9E-A3BC-4147-96D1-DB48F45E4CFD}" srcOrd="0" destOrd="0" presId="urn:microsoft.com/office/officeart/2005/8/layout/chevron2"/>
    <dgm:cxn modelId="{79D69597-34F5-489C-B6A1-B3647BE8A3CB}" type="presOf" srcId="{A3DE6C92-B3D6-497A-9A15-BEFD02C3582B}" destId="{48510DFC-B5F6-45FB-ACBF-5B1A714696AE}" srcOrd="0" destOrd="0" presId="urn:microsoft.com/office/officeart/2005/8/layout/chevron2"/>
    <dgm:cxn modelId="{C77334BC-5EA8-484A-A28E-2F372879E058}" type="presOf" srcId="{F50CD32A-7B05-42F0-B736-AE20028160B7}" destId="{E18DAE9E-A3BC-4147-96D1-DB48F45E4CFD}" srcOrd="0" destOrd="1" presId="urn:microsoft.com/office/officeart/2005/8/layout/chevron2"/>
    <dgm:cxn modelId="{F6CCE717-6EC5-47FB-9C61-3E4E00EF6E4A}" type="presOf" srcId="{DAD0A0FC-A24B-4B6C-8891-54C37D694FBB}" destId="{329A2592-CC62-442A-A5A2-0C08ABE910DA}" srcOrd="0" destOrd="0" presId="urn:microsoft.com/office/officeart/2005/8/layout/chevron2"/>
    <dgm:cxn modelId="{295A878D-DF2B-4D86-9846-F95258B95F80}" type="presOf" srcId="{BD0E7B90-AF77-4C5D-97F4-84D828BB2CE2}" destId="{180A662D-3AD4-41EC-ABD9-F912E7B1C41F}" srcOrd="0" destOrd="0" presId="urn:microsoft.com/office/officeart/2005/8/layout/chevron2"/>
    <dgm:cxn modelId="{78791481-9B98-42FB-BCFA-F432E0DAB172}" srcId="{F8297631-8BF6-424B-ACCF-BB9FC8461657}" destId="{157F7D96-DF98-4F5F-AFD4-2BE75C4301FE}" srcOrd="1" destOrd="0" parTransId="{E5AE4AC9-4B8F-44F9-ACAF-C2EFC56A2858}" sibTransId="{8CA7BD44-815D-4046-8175-E01C29121D71}"/>
    <dgm:cxn modelId="{4DA39703-EBFE-4C00-AECA-25A31B7F5A4C}" type="presOf" srcId="{618FA113-2B3B-4689-9BE8-55455F80CC9C}" destId="{D8B42992-7DB5-44D6-8C3B-7B7E56986E7D}" srcOrd="0" destOrd="0" presId="urn:microsoft.com/office/officeart/2005/8/layout/chevron2"/>
    <dgm:cxn modelId="{9043B193-2566-468F-A18D-482C8BCF590D}" srcId="{F8297631-8BF6-424B-ACCF-BB9FC8461657}" destId="{F50CD32A-7B05-42F0-B736-AE20028160B7}" srcOrd="0" destOrd="0" parTransId="{FF5124FB-8CD2-41FE-B5C7-BCBE3C815034}" sibTransId="{D8B8F1A4-A118-4CB8-816E-D4B9D96F5E69}"/>
    <dgm:cxn modelId="{620243C8-CAAF-4E80-A468-2F92AE575727}" type="presOf" srcId="{023645D2-82F3-4971-93C0-263599ED3DBF}" destId="{EDBDA01B-24AD-4A23-B0B8-71CF5DECA560}" srcOrd="0" destOrd="0" presId="urn:microsoft.com/office/officeart/2005/8/layout/chevron2"/>
    <dgm:cxn modelId="{D4391EEE-2895-4B27-AA5F-1F17A607C9E1}" srcId="{A3DE6C92-B3D6-497A-9A15-BEFD02C3582B}" destId="{DAD0A0FC-A24B-4B6C-8891-54C37D694FBB}" srcOrd="0" destOrd="0" parTransId="{BD9F4303-256D-4348-99C1-C9E7B2C4AE10}" sibTransId="{7F73B35B-6015-4EC3-AD47-9201BEF5E31F}"/>
    <dgm:cxn modelId="{B9655152-601E-4DAA-8B8C-9196D89AC381}" type="presOf" srcId="{860AC476-DE65-4127-989F-26C93D8E7CC1}" destId="{E18DAE9E-A3BC-4147-96D1-DB48F45E4CFD}" srcOrd="0" destOrd="3" presId="urn:microsoft.com/office/officeart/2005/8/layout/chevron2"/>
    <dgm:cxn modelId="{3E91BEB6-08EB-471D-BDC1-78B10340A27E}" srcId="{618FA113-2B3B-4689-9BE8-55455F80CC9C}" destId="{023645D2-82F3-4971-93C0-263599ED3DBF}" srcOrd="2" destOrd="0" parTransId="{FF3AD365-5D8D-41C7-9BB9-653BCB958E61}" sibTransId="{01A4394C-EE1C-4E13-AC4E-2F3ABF809D4A}"/>
    <dgm:cxn modelId="{DB72DB76-1ADA-4E4B-8C66-C87DE52C1952}" type="presOf" srcId="{157F7D96-DF98-4F5F-AFD4-2BE75C4301FE}" destId="{E18DAE9E-A3BC-4147-96D1-DB48F45E4CFD}" srcOrd="0" destOrd="2" presId="urn:microsoft.com/office/officeart/2005/8/layout/chevron2"/>
    <dgm:cxn modelId="{B189B21E-4D1A-4434-AD98-BC93F1B5EA33}" type="presParOf" srcId="{D8B42992-7DB5-44D6-8C3B-7B7E56986E7D}" destId="{21A0F51E-C357-410D-89E5-E7C7DDFAB2AF}" srcOrd="0" destOrd="0" presId="urn:microsoft.com/office/officeart/2005/8/layout/chevron2"/>
    <dgm:cxn modelId="{76023E87-D93E-4894-B9A6-D74D0F0883F3}" type="presParOf" srcId="{21A0F51E-C357-410D-89E5-E7C7DDFAB2AF}" destId="{180A662D-3AD4-41EC-ABD9-F912E7B1C41F}" srcOrd="0" destOrd="0" presId="urn:microsoft.com/office/officeart/2005/8/layout/chevron2"/>
    <dgm:cxn modelId="{3F3FABC1-7E79-45E0-9347-C0F09E3EBEAA}" type="presParOf" srcId="{21A0F51E-C357-410D-89E5-E7C7DDFAB2AF}" destId="{E6F131D7-F146-4E72-9146-2AFA298D892C}" srcOrd="1" destOrd="0" presId="urn:microsoft.com/office/officeart/2005/8/layout/chevron2"/>
    <dgm:cxn modelId="{07DF6B82-E959-452B-8588-BCBF183A6F33}" type="presParOf" srcId="{D8B42992-7DB5-44D6-8C3B-7B7E56986E7D}" destId="{0FD7AF96-EB9E-454C-A529-F66ABAA2A538}" srcOrd="1" destOrd="0" presId="urn:microsoft.com/office/officeart/2005/8/layout/chevron2"/>
    <dgm:cxn modelId="{C05588C1-1B3C-4A8A-AE00-A9379BD7A7FC}" type="presParOf" srcId="{D8B42992-7DB5-44D6-8C3B-7B7E56986E7D}" destId="{D9EEB961-5380-4FFB-B6F7-4ABBFA6FB9BB}" srcOrd="2" destOrd="0" presId="urn:microsoft.com/office/officeart/2005/8/layout/chevron2"/>
    <dgm:cxn modelId="{BFE5A1F5-9606-4060-A6F9-ECB84D58A28A}" type="presParOf" srcId="{D9EEB961-5380-4FFB-B6F7-4ABBFA6FB9BB}" destId="{48510DFC-B5F6-45FB-ACBF-5B1A714696AE}" srcOrd="0" destOrd="0" presId="urn:microsoft.com/office/officeart/2005/8/layout/chevron2"/>
    <dgm:cxn modelId="{0E3E448E-0AE6-4064-A53F-EA5C6720C04D}" type="presParOf" srcId="{D9EEB961-5380-4FFB-B6F7-4ABBFA6FB9BB}" destId="{329A2592-CC62-442A-A5A2-0C08ABE910DA}" srcOrd="1" destOrd="0" presId="urn:microsoft.com/office/officeart/2005/8/layout/chevron2"/>
    <dgm:cxn modelId="{0313F084-E7A8-47EB-A9E3-8059E67B1310}" type="presParOf" srcId="{D8B42992-7DB5-44D6-8C3B-7B7E56986E7D}" destId="{0B5D540E-DD52-46E5-A364-AE916CA41905}" srcOrd="3" destOrd="0" presId="urn:microsoft.com/office/officeart/2005/8/layout/chevron2"/>
    <dgm:cxn modelId="{7285C51C-B730-43D7-97EF-842B07D94427}" type="presParOf" srcId="{D8B42992-7DB5-44D6-8C3B-7B7E56986E7D}" destId="{C0ADA85C-D597-4516-8B74-61999030439B}" srcOrd="4" destOrd="0" presId="urn:microsoft.com/office/officeart/2005/8/layout/chevron2"/>
    <dgm:cxn modelId="{0AC02075-0500-4F8B-BF7B-D2F120D46FF5}" type="presParOf" srcId="{C0ADA85C-D597-4516-8B74-61999030439B}" destId="{EDBDA01B-24AD-4A23-B0B8-71CF5DECA560}" srcOrd="0" destOrd="0" presId="urn:microsoft.com/office/officeart/2005/8/layout/chevron2"/>
    <dgm:cxn modelId="{59B0A654-5E9D-461C-A6B0-914477449627}" type="presParOf" srcId="{C0ADA85C-D597-4516-8B74-61999030439B}" destId="{E18DAE9E-A3BC-4147-96D1-DB48F45E4C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13E39C-7437-4109-ACAA-E37B627FBB6C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130E6D-A483-430C-AF8C-4DB213E49D97}">
      <dgm:prSet/>
      <dgm:spPr/>
      <dgm:t>
        <a:bodyPr/>
        <a:lstStyle/>
        <a:p>
          <a:pPr rtl="0"/>
          <a:r>
            <a:rPr lang="en-US" baseline="0" smtClean="0"/>
            <a:t>When to sue? </a:t>
          </a:r>
          <a:endParaRPr lang="en-US"/>
        </a:p>
      </dgm:t>
    </dgm:pt>
    <dgm:pt modelId="{C586E8CC-DE2D-4C76-9B15-181338606E03}" type="parTrans" cxnId="{B4B38CA6-B8F6-4830-A781-937FFAB6DC21}">
      <dgm:prSet/>
      <dgm:spPr/>
      <dgm:t>
        <a:bodyPr/>
        <a:lstStyle/>
        <a:p>
          <a:endParaRPr lang="en-US"/>
        </a:p>
      </dgm:t>
    </dgm:pt>
    <dgm:pt modelId="{4E3641CC-6206-4CF6-8B48-E679E6B784E6}" type="sibTrans" cxnId="{B4B38CA6-B8F6-4830-A781-937FFAB6DC21}">
      <dgm:prSet/>
      <dgm:spPr/>
      <dgm:t>
        <a:bodyPr/>
        <a:lstStyle/>
        <a:p>
          <a:endParaRPr lang="en-US"/>
        </a:p>
      </dgm:t>
    </dgm:pt>
    <dgm:pt modelId="{1500925C-F061-4ADD-BB49-7DE66264F810}">
      <dgm:prSet/>
      <dgm:spPr/>
      <dgm:t>
        <a:bodyPr/>
        <a:lstStyle/>
        <a:p>
          <a:pPr rtl="0"/>
          <a:r>
            <a:rPr lang="en-US" dirty="0" smtClean="0"/>
            <a:t>Before or after sending a warning letter</a:t>
          </a:r>
          <a:endParaRPr lang="en-US" dirty="0"/>
        </a:p>
      </dgm:t>
    </dgm:pt>
    <dgm:pt modelId="{D101A3B9-1AC3-4DD7-AAE8-4CE92A2E6514}" type="parTrans" cxnId="{24310ED9-EAAE-4C3A-8A76-3DB5D4CEC893}">
      <dgm:prSet/>
      <dgm:spPr/>
      <dgm:t>
        <a:bodyPr/>
        <a:lstStyle/>
        <a:p>
          <a:endParaRPr lang="en-US"/>
        </a:p>
      </dgm:t>
    </dgm:pt>
    <dgm:pt modelId="{00DD67A7-19B7-4446-91B1-7CBFF323B79D}" type="sibTrans" cxnId="{24310ED9-EAAE-4C3A-8A76-3DB5D4CEC893}">
      <dgm:prSet/>
      <dgm:spPr/>
      <dgm:t>
        <a:bodyPr/>
        <a:lstStyle/>
        <a:p>
          <a:endParaRPr lang="en-US"/>
        </a:p>
      </dgm:t>
    </dgm:pt>
    <dgm:pt modelId="{B9ED0593-7E33-45FC-94AA-1380F26F3EAF}">
      <dgm:prSet/>
      <dgm:spPr/>
      <dgm:t>
        <a:bodyPr/>
        <a:lstStyle/>
        <a:p>
          <a:pPr rtl="0"/>
          <a:r>
            <a:rPr lang="en-US" baseline="0" smtClean="0"/>
            <a:t>Who to sue?</a:t>
          </a:r>
          <a:endParaRPr lang="en-US"/>
        </a:p>
      </dgm:t>
    </dgm:pt>
    <dgm:pt modelId="{85CCBED1-EC64-421C-AC30-83CBC2905A77}" type="parTrans" cxnId="{08DD0865-9374-463B-82A5-254EB3807F82}">
      <dgm:prSet/>
      <dgm:spPr/>
      <dgm:t>
        <a:bodyPr/>
        <a:lstStyle/>
        <a:p>
          <a:endParaRPr lang="en-US"/>
        </a:p>
      </dgm:t>
    </dgm:pt>
    <dgm:pt modelId="{7972D1FC-FD77-4F4F-B73D-AFB8BE9D05B5}" type="sibTrans" cxnId="{08DD0865-9374-463B-82A5-254EB3807F82}">
      <dgm:prSet/>
      <dgm:spPr/>
      <dgm:t>
        <a:bodyPr/>
        <a:lstStyle/>
        <a:p>
          <a:endParaRPr lang="en-US"/>
        </a:p>
      </dgm:t>
    </dgm:pt>
    <dgm:pt modelId="{09E37DF7-24F4-4D01-BFF3-C697276A6F91}">
      <dgm:prSet/>
      <dgm:spPr/>
      <dgm:t>
        <a:bodyPr/>
        <a:lstStyle/>
        <a:p>
          <a:pPr rtl="0"/>
          <a:r>
            <a:rPr lang="en-US" dirty="0" smtClean="0"/>
            <a:t>Former employee</a:t>
          </a:r>
          <a:endParaRPr lang="en-US" dirty="0"/>
        </a:p>
      </dgm:t>
    </dgm:pt>
    <dgm:pt modelId="{8AAB11DD-6B53-41D5-9C3E-0FCFE64AE2BE}" type="parTrans" cxnId="{69E4A921-67A3-4F5E-A740-37298C9F1951}">
      <dgm:prSet/>
      <dgm:spPr/>
      <dgm:t>
        <a:bodyPr/>
        <a:lstStyle/>
        <a:p>
          <a:endParaRPr lang="en-US"/>
        </a:p>
      </dgm:t>
    </dgm:pt>
    <dgm:pt modelId="{1E7ADF42-A373-404C-8B59-392E7D42856A}" type="sibTrans" cxnId="{69E4A921-67A3-4F5E-A740-37298C9F1951}">
      <dgm:prSet/>
      <dgm:spPr/>
      <dgm:t>
        <a:bodyPr/>
        <a:lstStyle/>
        <a:p>
          <a:endParaRPr lang="en-US"/>
        </a:p>
      </dgm:t>
    </dgm:pt>
    <dgm:pt modelId="{4D393FCA-AE66-4C33-B20D-43AF395B357C}">
      <dgm:prSet/>
      <dgm:spPr/>
      <dgm:t>
        <a:bodyPr/>
        <a:lstStyle/>
        <a:p>
          <a:pPr rtl="0"/>
          <a:r>
            <a:rPr lang="en-US" dirty="0" smtClean="0"/>
            <a:t>Former employee and new employer</a:t>
          </a:r>
          <a:endParaRPr lang="en-US" dirty="0"/>
        </a:p>
      </dgm:t>
    </dgm:pt>
    <dgm:pt modelId="{D3165C8C-2531-49BC-8B71-5255FB5CFA53}" type="parTrans" cxnId="{56707745-9B45-422D-8CC1-19EBBA583594}">
      <dgm:prSet/>
      <dgm:spPr/>
      <dgm:t>
        <a:bodyPr/>
        <a:lstStyle/>
        <a:p>
          <a:endParaRPr lang="en-US"/>
        </a:p>
      </dgm:t>
    </dgm:pt>
    <dgm:pt modelId="{6CCD88D7-21AF-4698-885A-50BB81A78DD5}" type="sibTrans" cxnId="{56707745-9B45-422D-8CC1-19EBBA583594}">
      <dgm:prSet/>
      <dgm:spPr/>
      <dgm:t>
        <a:bodyPr/>
        <a:lstStyle/>
        <a:p>
          <a:endParaRPr lang="en-US"/>
        </a:p>
      </dgm:t>
    </dgm:pt>
    <dgm:pt modelId="{1A3DCEE1-8407-4659-8312-0391E3232DC5}" type="pres">
      <dgm:prSet presAssocID="{ED13E39C-7437-4109-ACAA-E37B627FBB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0D635-8824-4AB8-86AA-0FDD8A545CCF}" type="pres">
      <dgm:prSet presAssocID="{4F130E6D-A483-430C-AF8C-4DB213E49D97}" presName="root1" presStyleCnt="0"/>
      <dgm:spPr/>
      <dgm:t>
        <a:bodyPr/>
        <a:lstStyle/>
        <a:p>
          <a:endParaRPr lang="en-US"/>
        </a:p>
      </dgm:t>
    </dgm:pt>
    <dgm:pt modelId="{0AC83EA9-97E7-4EBE-BCB8-98CF21CBACA9}" type="pres">
      <dgm:prSet presAssocID="{4F130E6D-A483-430C-AF8C-4DB213E49D97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CF68C4-2679-4AD3-A653-B772E96534C7}" type="pres">
      <dgm:prSet presAssocID="{4F130E6D-A483-430C-AF8C-4DB213E49D97}" presName="level2hierChild" presStyleCnt="0"/>
      <dgm:spPr/>
      <dgm:t>
        <a:bodyPr/>
        <a:lstStyle/>
        <a:p>
          <a:endParaRPr lang="en-US"/>
        </a:p>
      </dgm:t>
    </dgm:pt>
    <dgm:pt modelId="{BEA3183D-998A-442F-8987-9397D1B7582B}" type="pres">
      <dgm:prSet presAssocID="{D101A3B9-1AC3-4DD7-AAE8-4CE92A2E651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581F92F-8AC3-43C8-B1FC-FC0EA10AE3AF}" type="pres">
      <dgm:prSet presAssocID="{D101A3B9-1AC3-4DD7-AAE8-4CE92A2E651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3A1CC97-A22A-4A40-A26F-B8113932746D}" type="pres">
      <dgm:prSet presAssocID="{1500925C-F061-4ADD-BB49-7DE66264F810}" presName="root2" presStyleCnt="0"/>
      <dgm:spPr/>
      <dgm:t>
        <a:bodyPr/>
        <a:lstStyle/>
        <a:p>
          <a:endParaRPr lang="en-US"/>
        </a:p>
      </dgm:t>
    </dgm:pt>
    <dgm:pt modelId="{C1B34890-3A28-48A7-99D0-3B2947A211B0}" type="pres">
      <dgm:prSet presAssocID="{1500925C-F061-4ADD-BB49-7DE66264F81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62EB5-332C-40CF-860D-AD876A1A6739}" type="pres">
      <dgm:prSet presAssocID="{1500925C-F061-4ADD-BB49-7DE66264F810}" presName="level3hierChild" presStyleCnt="0"/>
      <dgm:spPr/>
      <dgm:t>
        <a:bodyPr/>
        <a:lstStyle/>
        <a:p>
          <a:endParaRPr lang="en-US"/>
        </a:p>
      </dgm:t>
    </dgm:pt>
    <dgm:pt modelId="{D039CA29-7421-41E0-A9A7-5A99C67C2714}" type="pres">
      <dgm:prSet presAssocID="{B9ED0593-7E33-45FC-94AA-1380F26F3EAF}" presName="root1" presStyleCnt="0"/>
      <dgm:spPr/>
      <dgm:t>
        <a:bodyPr/>
        <a:lstStyle/>
        <a:p>
          <a:endParaRPr lang="en-US"/>
        </a:p>
      </dgm:t>
    </dgm:pt>
    <dgm:pt modelId="{0B03B64D-B6C8-4829-9CFE-8BC1CA7B47C9}" type="pres">
      <dgm:prSet presAssocID="{B9ED0593-7E33-45FC-94AA-1380F26F3EAF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9385C6-0C2E-487E-9B4C-CBA4947DE189}" type="pres">
      <dgm:prSet presAssocID="{B9ED0593-7E33-45FC-94AA-1380F26F3EAF}" presName="level2hierChild" presStyleCnt="0"/>
      <dgm:spPr/>
      <dgm:t>
        <a:bodyPr/>
        <a:lstStyle/>
        <a:p>
          <a:endParaRPr lang="en-US"/>
        </a:p>
      </dgm:t>
    </dgm:pt>
    <dgm:pt modelId="{7F1421AE-A08A-4FC9-BDD8-6B4C17E4F992}" type="pres">
      <dgm:prSet presAssocID="{8AAB11DD-6B53-41D5-9C3E-0FCFE64AE2B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ACD100E-874B-4017-81FB-EBE98FB71802}" type="pres">
      <dgm:prSet presAssocID="{8AAB11DD-6B53-41D5-9C3E-0FCFE64AE2B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2EDDBF9-DA87-4880-932F-7F80418669D0}" type="pres">
      <dgm:prSet presAssocID="{09E37DF7-24F4-4D01-BFF3-C697276A6F91}" presName="root2" presStyleCnt="0"/>
      <dgm:spPr/>
      <dgm:t>
        <a:bodyPr/>
        <a:lstStyle/>
        <a:p>
          <a:endParaRPr lang="en-US"/>
        </a:p>
      </dgm:t>
    </dgm:pt>
    <dgm:pt modelId="{DFABF0C3-9693-4A1A-B392-AC69357886DA}" type="pres">
      <dgm:prSet presAssocID="{09E37DF7-24F4-4D01-BFF3-C697276A6F9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D53C7-996F-4C64-BD5E-CB7AF0A74348}" type="pres">
      <dgm:prSet presAssocID="{09E37DF7-24F4-4D01-BFF3-C697276A6F91}" presName="level3hierChild" presStyleCnt="0"/>
      <dgm:spPr/>
      <dgm:t>
        <a:bodyPr/>
        <a:lstStyle/>
        <a:p>
          <a:endParaRPr lang="en-US"/>
        </a:p>
      </dgm:t>
    </dgm:pt>
    <dgm:pt modelId="{CEC12C6A-AA02-40E0-B089-581AEE712A4C}" type="pres">
      <dgm:prSet presAssocID="{D3165C8C-2531-49BC-8B71-5255FB5CFA5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21FE7D5-9221-43D3-AFFC-5E39BBB6AE26}" type="pres">
      <dgm:prSet presAssocID="{D3165C8C-2531-49BC-8B71-5255FB5CFA5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303870A-AF04-4193-8AF8-3248C6D5AA1E}" type="pres">
      <dgm:prSet presAssocID="{4D393FCA-AE66-4C33-B20D-43AF395B357C}" presName="root2" presStyleCnt="0"/>
      <dgm:spPr/>
      <dgm:t>
        <a:bodyPr/>
        <a:lstStyle/>
        <a:p>
          <a:endParaRPr lang="en-US"/>
        </a:p>
      </dgm:t>
    </dgm:pt>
    <dgm:pt modelId="{85B492A6-A9E2-46B5-A8DD-487BE61DBE32}" type="pres">
      <dgm:prSet presAssocID="{4D393FCA-AE66-4C33-B20D-43AF395B357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8DAE0-478A-490D-95C0-5128F70BA111}" type="pres">
      <dgm:prSet presAssocID="{4D393FCA-AE66-4C33-B20D-43AF395B357C}" presName="level3hierChild" presStyleCnt="0"/>
      <dgm:spPr/>
      <dgm:t>
        <a:bodyPr/>
        <a:lstStyle/>
        <a:p>
          <a:endParaRPr lang="en-US"/>
        </a:p>
      </dgm:t>
    </dgm:pt>
  </dgm:ptLst>
  <dgm:cxnLst>
    <dgm:cxn modelId="{24310ED9-EAAE-4C3A-8A76-3DB5D4CEC893}" srcId="{4F130E6D-A483-430C-AF8C-4DB213E49D97}" destId="{1500925C-F061-4ADD-BB49-7DE66264F810}" srcOrd="0" destOrd="0" parTransId="{D101A3B9-1AC3-4DD7-AAE8-4CE92A2E6514}" sibTransId="{00DD67A7-19B7-4446-91B1-7CBFF323B79D}"/>
    <dgm:cxn modelId="{56707745-9B45-422D-8CC1-19EBBA583594}" srcId="{B9ED0593-7E33-45FC-94AA-1380F26F3EAF}" destId="{4D393FCA-AE66-4C33-B20D-43AF395B357C}" srcOrd="1" destOrd="0" parTransId="{D3165C8C-2531-49BC-8B71-5255FB5CFA53}" sibTransId="{6CCD88D7-21AF-4698-885A-50BB81A78DD5}"/>
    <dgm:cxn modelId="{08DD0865-9374-463B-82A5-254EB3807F82}" srcId="{ED13E39C-7437-4109-ACAA-E37B627FBB6C}" destId="{B9ED0593-7E33-45FC-94AA-1380F26F3EAF}" srcOrd="1" destOrd="0" parTransId="{85CCBED1-EC64-421C-AC30-83CBC2905A77}" sibTransId="{7972D1FC-FD77-4F4F-B73D-AFB8BE9D05B5}"/>
    <dgm:cxn modelId="{69E4A921-67A3-4F5E-A740-37298C9F1951}" srcId="{B9ED0593-7E33-45FC-94AA-1380F26F3EAF}" destId="{09E37DF7-24F4-4D01-BFF3-C697276A6F91}" srcOrd="0" destOrd="0" parTransId="{8AAB11DD-6B53-41D5-9C3E-0FCFE64AE2BE}" sibTransId="{1E7ADF42-A373-404C-8B59-392E7D42856A}"/>
    <dgm:cxn modelId="{05353391-8A9C-48C4-8F47-B355A0214988}" type="presOf" srcId="{D3165C8C-2531-49BC-8B71-5255FB5CFA53}" destId="{E21FE7D5-9221-43D3-AFFC-5E39BBB6AE26}" srcOrd="1" destOrd="0" presId="urn:microsoft.com/office/officeart/2005/8/layout/hierarchy2"/>
    <dgm:cxn modelId="{2E6729B6-BA4B-44B3-8FCF-F89502B08375}" type="presOf" srcId="{D101A3B9-1AC3-4DD7-AAE8-4CE92A2E6514}" destId="{8581F92F-8AC3-43C8-B1FC-FC0EA10AE3AF}" srcOrd="1" destOrd="0" presId="urn:microsoft.com/office/officeart/2005/8/layout/hierarchy2"/>
    <dgm:cxn modelId="{D851F16B-15B6-435F-9DBA-E30B25E59C71}" type="presOf" srcId="{8AAB11DD-6B53-41D5-9C3E-0FCFE64AE2BE}" destId="{7F1421AE-A08A-4FC9-BDD8-6B4C17E4F992}" srcOrd="0" destOrd="0" presId="urn:microsoft.com/office/officeart/2005/8/layout/hierarchy2"/>
    <dgm:cxn modelId="{5119743E-4841-452C-8BB8-7495967C7C90}" type="presOf" srcId="{B9ED0593-7E33-45FC-94AA-1380F26F3EAF}" destId="{0B03B64D-B6C8-4829-9CFE-8BC1CA7B47C9}" srcOrd="0" destOrd="0" presId="urn:microsoft.com/office/officeart/2005/8/layout/hierarchy2"/>
    <dgm:cxn modelId="{A06143D6-A3F4-4012-82A3-C98222930720}" type="presOf" srcId="{4D393FCA-AE66-4C33-B20D-43AF395B357C}" destId="{85B492A6-A9E2-46B5-A8DD-487BE61DBE32}" srcOrd="0" destOrd="0" presId="urn:microsoft.com/office/officeart/2005/8/layout/hierarchy2"/>
    <dgm:cxn modelId="{37E5E9C6-3224-4584-A453-7DB09BED2912}" type="presOf" srcId="{09E37DF7-24F4-4D01-BFF3-C697276A6F91}" destId="{DFABF0C3-9693-4A1A-B392-AC69357886DA}" srcOrd="0" destOrd="0" presId="urn:microsoft.com/office/officeart/2005/8/layout/hierarchy2"/>
    <dgm:cxn modelId="{FF7870A4-A381-485A-B1B1-1DAB10EAA2A9}" type="presOf" srcId="{D3165C8C-2531-49BC-8B71-5255FB5CFA53}" destId="{CEC12C6A-AA02-40E0-B089-581AEE712A4C}" srcOrd="0" destOrd="0" presId="urn:microsoft.com/office/officeart/2005/8/layout/hierarchy2"/>
    <dgm:cxn modelId="{6A265FD3-5BED-4740-9692-C8DC86785D34}" type="presOf" srcId="{4F130E6D-A483-430C-AF8C-4DB213E49D97}" destId="{0AC83EA9-97E7-4EBE-BCB8-98CF21CBACA9}" srcOrd="0" destOrd="0" presId="urn:microsoft.com/office/officeart/2005/8/layout/hierarchy2"/>
    <dgm:cxn modelId="{B4B38CA6-B8F6-4830-A781-937FFAB6DC21}" srcId="{ED13E39C-7437-4109-ACAA-E37B627FBB6C}" destId="{4F130E6D-A483-430C-AF8C-4DB213E49D97}" srcOrd="0" destOrd="0" parTransId="{C586E8CC-DE2D-4C76-9B15-181338606E03}" sibTransId="{4E3641CC-6206-4CF6-8B48-E679E6B784E6}"/>
    <dgm:cxn modelId="{559A4282-249A-44B9-9E1E-7749BBA960AE}" type="presOf" srcId="{ED13E39C-7437-4109-ACAA-E37B627FBB6C}" destId="{1A3DCEE1-8407-4659-8312-0391E3232DC5}" srcOrd="0" destOrd="0" presId="urn:microsoft.com/office/officeart/2005/8/layout/hierarchy2"/>
    <dgm:cxn modelId="{2C19DE16-C4DD-4BD9-841B-65DAE7B20EB7}" type="presOf" srcId="{D101A3B9-1AC3-4DD7-AAE8-4CE92A2E6514}" destId="{BEA3183D-998A-442F-8987-9397D1B7582B}" srcOrd="0" destOrd="0" presId="urn:microsoft.com/office/officeart/2005/8/layout/hierarchy2"/>
    <dgm:cxn modelId="{0960B037-916D-4759-9DB2-74FE276FF4BA}" type="presOf" srcId="{1500925C-F061-4ADD-BB49-7DE66264F810}" destId="{C1B34890-3A28-48A7-99D0-3B2947A211B0}" srcOrd="0" destOrd="0" presId="urn:microsoft.com/office/officeart/2005/8/layout/hierarchy2"/>
    <dgm:cxn modelId="{3299C3B0-EAAA-40D7-8245-FAB1EF7A3480}" type="presOf" srcId="{8AAB11DD-6B53-41D5-9C3E-0FCFE64AE2BE}" destId="{6ACD100E-874B-4017-81FB-EBE98FB71802}" srcOrd="1" destOrd="0" presId="urn:microsoft.com/office/officeart/2005/8/layout/hierarchy2"/>
    <dgm:cxn modelId="{048254B3-6F23-4DBA-BC0F-34B2E94A3797}" type="presParOf" srcId="{1A3DCEE1-8407-4659-8312-0391E3232DC5}" destId="{6EC0D635-8824-4AB8-86AA-0FDD8A545CCF}" srcOrd="0" destOrd="0" presId="urn:microsoft.com/office/officeart/2005/8/layout/hierarchy2"/>
    <dgm:cxn modelId="{50B7345C-8E6C-4160-A410-95EC2D819F2E}" type="presParOf" srcId="{6EC0D635-8824-4AB8-86AA-0FDD8A545CCF}" destId="{0AC83EA9-97E7-4EBE-BCB8-98CF21CBACA9}" srcOrd="0" destOrd="0" presId="urn:microsoft.com/office/officeart/2005/8/layout/hierarchy2"/>
    <dgm:cxn modelId="{4002B52A-59D7-4EF7-BC10-DAED97E559A1}" type="presParOf" srcId="{6EC0D635-8824-4AB8-86AA-0FDD8A545CCF}" destId="{23CF68C4-2679-4AD3-A653-B772E96534C7}" srcOrd="1" destOrd="0" presId="urn:microsoft.com/office/officeart/2005/8/layout/hierarchy2"/>
    <dgm:cxn modelId="{7A17B69F-D0A6-4A23-9429-76C153EBEF5B}" type="presParOf" srcId="{23CF68C4-2679-4AD3-A653-B772E96534C7}" destId="{BEA3183D-998A-442F-8987-9397D1B7582B}" srcOrd="0" destOrd="0" presId="urn:microsoft.com/office/officeart/2005/8/layout/hierarchy2"/>
    <dgm:cxn modelId="{95C92D0D-7134-4109-B400-F450448B4DED}" type="presParOf" srcId="{BEA3183D-998A-442F-8987-9397D1B7582B}" destId="{8581F92F-8AC3-43C8-B1FC-FC0EA10AE3AF}" srcOrd="0" destOrd="0" presId="urn:microsoft.com/office/officeart/2005/8/layout/hierarchy2"/>
    <dgm:cxn modelId="{D6F7BAD6-CA37-4F9D-8818-789D17E22A54}" type="presParOf" srcId="{23CF68C4-2679-4AD3-A653-B772E96534C7}" destId="{B3A1CC97-A22A-4A40-A26F-B8113932746D}" srcOrd="1" destOrd="0" presId="urn:microsoft.com/office/officeart/2005/8/layout/hierarchy2"/>
    <dgm:cxn modelId="{5C0A7BEC-DF03-460A-B96C-2E54F95FF4E0}" type="presParOf" srcId="{B3A1CC97-A22A-4A40-A26F-B8113932746D}" destId="{C1B34890-3A28-48A7-99D0-3B2947A211B0}" srcOrd="0" destOrd="0" presId="urn:microsoft.com/office/officeart/2005/8/layout/hierarchy2"/>
    <dgm:cxn modelId="{CD803355-7FEA-43AC-AE1D-07C0E4BBD1C2}" type="presParOf" srcId="{B3A1CC97-A22A-4A40-A26F-B8113932746D}" destId="{46362EB5-332C-40CF-860D-AD876A1A6739}" srcOrd="1" destOrd="0" presId="urn:microsoft.com/office/officeart/2005/8/layout/hierarchy2"/>
    <dgm:cxn modelId="{7414A1DA-2E68-47B4-9C01-D1B29F0496CB}" type="presParOf" srcId="{1A3DCEE1-8407-4659-8312-0391E3232DC5}" destId="{D039CA29-7421-41E0-A9A7-5A99C67C2714}" srcOrd="1" destOrd="0" presId="urn:microsoft.com/office/officeart/2005/8/layout/hierarchy2"/>
    <dgm:cxn modelId="{47E24525-5A13-4ADF-AB8D-E3A33BAB10C4}" type="presParOf" srcId="{D039CA29-7421-41E0-A9A7-5A99C67C2714}" destId="{0B03B64D-B6C8-4829-9CFE-8BC1CA7B47C9}" srcOrd="0" destOrd="0" presId="urn:microsoft.com/office/officeart/2005/8/layout/hierarchy2"/>
    <dgm:cxn modelId="{93772890-CB8D-43D2-BBE6-34BC445F179B}" type="presParOf" srcId="{D039CA29-7421-41E0-A9A7-5A99C67C2714}" destId="{D89385C6-0C2E-487E-9B4C-CBA4947DE189}" srcOrd="1" destOrd="0" presId="urn:microsoft.com/office/officeart/2005/8/layout/hierarchy2"/>
    <dgm:cxn modelId="{59986A5D-97ED-4495-A7C8-FEED4DAB4293}" type="presParOf" srcId="{D89385C6-0C2E-487E-9B4C-CBA4947DE189}" destId="{7F1421AE-A08A-4FC9-BDD8-6B4C17E4F992}" srcOrd="0" destOrd="0" presId="urn:microsoft.com/office/officeart/2005/8/layout/hierarchy2"/>
    <dgm:cxn modelId="{2A9BE7B4-2955-49A7-A19E-0CB5E6C04749}" type="presParOf" srcId="{7F1421AE-A08A-4FC9-BDD8-6B4C17E4F992}" destId="{6ACD100E-874B-4017-81FB-EBE98FB71802}" srcOrd="0" destOrd="0" presId="urn:microsoft.com/office/officeart/2005/8/layout/hierarchy2"/>
    <dgm:cxn modelId="{355E02E5-A39A-41F8-87E7-078C8883E630}" type="presParOf" srcId="{D89385C6-0C2E-487E-9B4C-CBA4947DE189}" destId="{02EDDBF9-DA87-4880-932F-7F80418669D0}" srcOrd="1" destOrd="0" presId="urn:microsoft.com/office/officeart/2005/8/layout/hierarchy2"/>
    <dgm:cxn modelId="{2CC3A110-DD7B-4012-AA45-5BEE1B5D8869}" type="presParOf" srcId="{02EDDBF9-DA87-4880-932F-7F80418669D0}" destId="{DFABF0C3-9693-4A1A-B392-AC69357886DA}" srcOrd="0" destOrd="0" presId="urn:microsoft.com/office/officeart/2005/8/layout/hierarchy2"/>
    <dgm:cxn modelId="{294BD882-4D3C-45ED-B64F-30C83D508F80}" type="presParOf" srcId="{02EDDBF9-DA87-4880-932F-7F80418669D0}" destId="{6D3D53C7-996F-4C64-BD5E-CB7AF0A74348}" srcOrd="1" destOrd="0" presId="urn:microsoft.com/office/officeart/2005/8/layout/hierarchy2"/>
    <dgm:cxn modelId="{7792C93D-0D92-4080-8591-78CE2729A1AF}" type="presParOf" srcId="{D89385C6-0C2E-487E-9B4C-CBA4947DE189}" destId="{CEC12C6A-AA02-40E0-B089-581AEE712A4C}" srcOrd="2" destOrd="0" presId="urn:microsoft.com/office/officeart/2005/8/layout/hierarchy2"/>
    <dgm:cxn modelId="{301F9113-B0A4-42D3-AAE3-01A14F5537D9}" type="presParOf" srcId="{CEC12C6A-AA02-40E0-B089-581AEE712A4C}" destId="{E21FE7D5-9221-43D3-AFFC-5E39BBB6AE26}" srcOrd="0" destOrd="0" presId="urn:microsoft.com/office/officeart/2005/8/layout/hierarchy2"/>
    <dgm:cxn modelId="{DB058FA7-ABB4-4967-98E5-27904328D65D}" type="presParOf" srcId="{D89385C6-0C2E-487E-9B4C-CBA4947DE189}" destId="{5303870A-AF04-4193-8AF8-3248C6D5AA1E}" srcOrd="3" destOrd="0" presId="urn:microsoft.com/office/officeart/2005/8/layout/hierarchy2"/>
    <dgm:cxn modelId="{2F874DE1-7B93-4711-B9CF-8EF006E819A4}" type="presParOf" srcId="{5303870A-AF04-4193-8AF8-3248C6D5AA1E}" destId="{85B492A6-A9E2-46B5-A8DD-487BE61DBE32}" srcOrd="0" destOrd="0" presId="urn:microsoft.com/office/officeart/2005/8/layout/hierarchy2"/>
    <dgm:cxn modelId="{99D5E91E-F21B-4A25-AF77-2520FD37F49C}" type="presParOf" srcId="{5303870A-AF04-4193-8AF8-3248C6D5AA1E}" destId="{65E8DAE0-478A-490D-95C0-5128F70BA1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F9585-3A19-433B-9DC7-E99AB57EA441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538A35-7EAB-4D5C-9E89-543798F42C04}">
      <dgm:prSet phldrT="[Text]"/>
      <dgm:spPr/>
      <dgm:t>
        <a:bodyPr/>
        <a:lstStyle/>
        <a:p>
          <a:r>
            <a:rPr lang="en-US" dirty="0" smtClean="0"/>
            <a:t>Work for Hire/Assignment Agreements</a:t>
          </a:r>
          <a:endParaRPr lang="en-US" dirty="0"/>
        </a:p>
      </dgm:t>
    </dgm:pt>
    <dgm:pt modelId="{3DC37A5A-9BE6-4BA9-B6CB-29DE59A4B611}" type="parTrans" cxnId="{696EBCFC-9985-4E57-A893-2CC8E426738C}">
      <dgm:prSet/>
      <dgm:spPr/>
      <dgm:t>
        <a:bodyPr/>
        <a:lstStyle/>
        <a:p>
          <a:endParaRPr lang="en-US"/>
        </a:p>
      </dgm:t>
    </dgm:pt>
    <dgm:pt modelId="{1808CB72-2DD1-4F21-A764-BB3E915B3812}" type="sibTrans" cxnId="{696EBCFC-9985-4E57-A893-2CC8E426738C}">
      <dgm:prSet/>
      <dgm:spPr/>
      <dgm:t>
        <a:bodyPr/>
        <a:lstStyle/>
        <a:p>
          <a:endParaRPr lang="en-US"/>
        </a:p>
      </dgm:t>
    </dgm:pt>
    <dgm:pt modelId="{07A77CF5-F14C-41B4-8BCA-3D31DAD00AEB}">
      <dgm:prSet phldrT="[Text]"/>
      <dgm:spPr/>
      <dgm:t>
        <a:bodyPr/>
        <a:lstStyle/>
        <a:p>
          <a:r>
            <a:rPr lang="en-US" dirty="0" smtClean="0"/>
            <a:t>Confidentiality &amp; Non-Disclosure Agreements</a:t>
          </a:r>
          <a:endParaRPr lang="en-US" dirty="0"/>
        </a:p>
      </dgm:t>
    </dgm:pt>
    <dgm:pt modelId="{C53FE2EB-2CF6-422D-A652-9703C71DCD1B}" type="parTrans" cxnId="{F8499565-BDF1-4A1A-B151-128299FB5F9A}">
      <dgm:prSet/>
      <dgm:spPr/>
      <dgm:t>
        <a:bodyPr/>
        <a:lstStyle/>
        <a:p>
          <a:endParaRPr lang="en-US"/>
        </a:p>
      </dgm:t>
    </dgm:pt>
    <dgm:pt modelId="{2976294C-7DD2-4F29-A488-AA73EC292732}" type="sibTrans" cxnId="{F8499565-BDF1-4A1A-B151-128299FB5F9A}">
      <dgm:prSet/>
      <dgm:spPr/>
      <dgm:t>
        <a:bodyPr/>
        <a:lstStyle/>
        <a:p>
          <a:endParaRPr lang="en-US"/>
        </a:p>
      </dgm:t>
    </dgm:pt>
    <dgm:pt modelId="{AC03134B-E323-4CB8-8A25-6C223A07FCCB}">
      <dgm:prSet phldrT="[Text]"/>
      <dgm:spPr/>
      <dgm:t>
        <a:bodyPr/>
        <a:lstStyle/>
        <a:p>
          <a:r>
            <a:rPr lang="en-US" dirty="0" smtClean="0"/>
            <a:t>Non-compete &amp; Non-solicitation agreements</a:t>
          </a:r>
          <a:endParaRPr lang="en-US" dirty="0"/>
        </a:p>
      </dgm:t>
    </dgm:pt>
    <dgm:pt modelId="{69824BA2-4FBC-425A-8380-ABFAD3819EC9}" type="parTrans" cxnId="{814543D1-9186-493C-B2BF-0F2EC54EC6A4}">
      <dgm:prSet/>
      <dgm:spPr/>
      <dgm:t>
        <a:bodyPr/>
        <a:lstStyle/>
        <a:p>
          <a:endParaRPr lang="en-US"/>
        </a:p>
      </dgm:t>
    </dgm:pt>
    <dgm:pt modelId="{5693A87B-1C47-4897-9397-9568E5C55B14}" type="sibTrans" cxnId="{814543D1-9186-493C-B2BF-0F2EC54EC6A4}">
      <dgm:prSet/>
      <dgm:spPr/>
      <dgm:t>
        <a:bodyPr/>
        <a:lstStyle/>
        <a:p>
          <a:endParaRPr lang="en-US"/>
        </a:p>
      </dgm:t>
    </dgm:pt>
    <dgm:pt modelId="{D65BCCEA-3CD7-4ACC-8779-CF6E9EECF0A2}" type="pres">
      <dgm:prSet presAssocID="{65DF9585-3A19-433B-9DC7-E99AB57EA4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E4351-2303-4AF8-A71D-89F9F95CD615}" type="pres">
      <dgm:prSet presAssocID="{20538A35-7EAB-4D5C-9E89-543798F42C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3C808-9AAD-4854-AB7B-A6CDAC513389}" type="pres">
      <dgm:prSet presAssocID="{1808CB72-2DD1-4F21-A764-BB3E915B3812}" presName="sibTrans" presStyleCnt="0"/>
      <dgm:spPr/>
      <dgm:t>
        <a:bodyPr/>
        <a:lstStyle/>
        <a:p>
          <a:endParaRPr lang="en-US"/>
        </a:p>
      </dgm:t>
    </dgm:pt>
    <dgm:pt modelId="{91EEFBBE-8CCB-4A5F-934D-716538A1C774}" type="pres">
      <dgm:prSet presAssocID="{07A77CF5-F14C-41B4-8BCA-3D31DAD00A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DF08-FADB-48EC-9C6F-F9CDDAF65BE0}" type="pres">
      <dgm:prSet presAssocID="{2976294C-7DD2-4F29-A488-AA73EC292732}" presName="sibTrans" presStyleCnt="0"/>
      <dgm:spPr/>
      <dgm:t>
        <a:bodyPr/>
        <a:lstStyle/>
        <a:p>
          <a:endParaRPr lang="en-US"/>
        </a:p>
      </dgm:t>
    </dgm:pt>
    <dgm:pt modelId="{3762E395-DF79-427C-A8BA-33D16C7FE184}" type="pres">
      <dgm:prSet presAssocID="{AC03134B-E323-4CB8-8A25-6C223A07FC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543D1-9186-493C-B2BF-0F2EC54EC6A4}" srcId="{65DF9585-3A19-433B-9DC7-E99AB57EA441}" destId="{AC03134B-E323-4CB8-8A25-6C223A07FCCB}" srcOrd="2" destOrd="0" parTransId="{69824BA2-4FBC-425A-8380-ABFAD3819EC9}" sibTransId="{5693A87B-1C47-4897-9397-9568E5C55B14}"/>
    <dgm:cxn modelId="{0ABE3A67-F170-474B-9846-EDDD1092E222}" type="presOf" srcId="{65DF9585-3A19-433B-9DC7-E99AB57EA441}" destId="{D65BCCEA-3CD7-4ACC-8779-CF6E9EECF0A2}" srcOrd="0" destOrd="0" presId="urn:microsoft.com/office/officeart/2005/8/layout/default"/>
    <dgm:cxn modelId="{C9B4EDDA-B6F3-494B-8F0A-0461DA67E3AD}" type="presOf" srcId="{07A77CF5-F14C-41B4-8BCA-3D31DAD00AEB}" destId="{91EEFBBE-8CCB-4A5F-934D-716538A1C774}" srcOrd="0" destOrd="0" presId="urn:microsoft.com/office/officeart/2005/8/layout/default"/>
    <dgm:cxn modelId="{696EBCFC-9985-4E57-A893-2CC8E426738C}" srcId="{65DF9585-3A19-433B-9DC7-E99AB57EA441}" destId="{20538A35-7EAB-4D5C-9E89-543798F42C04}" srcOrd="0" destOrd="0" parTransId="{3DC37A5A-9BE6-4BA9-B6CB-29DE59A4B611}" sibTransId="{1808CB72-2DD1-4F21-A764-BB3E915B3812}"/>
    <dgm:cxn modelId="{83F0BE41-D10F-48B5-93CF-DF258A11C006}" type="presOf" srcId="{20538A35-7EAB-4D5C-9E89-543798F42C04}" destId="{2D6E4351-2303-4AF8-A71D-89F9F95CD615}" srcOrd="0" destOrd="0" presId="urn:microsoft.com/office/officeart/2005/8/layout/default"/>
    <dgm:cxn modelId="{F8499565-BDF1-4A1A-B151-128299FB5F9A}" srcId="{65DF9585-3A19-433B-9DC7-E99AB57EA441}" destId="{07A77CF5-F14C-41B4-8BCA-3D31DAD00AEB}" srcOrd="1" destOrd="0" parTransId="{C53FE2EB-2CF6-422D-A652-9703C71DCD1B}" sibTransId="{2976294C-7DD2-4F29-A488-AA73EC292732}"/>
    <dgm:cxn modelId="{D2EF2CA3-0F3D-422E-9B29-E92F8C024867}" type="presOf" srcId="{AC03134B-E323-4CB8-8A25-6C223A07FCCB}" destId="{3762E395-DF79-427C-A8BA-33D16C7FE184}" srcOrd="0" destOrd="0" presId="urn:microsoft.com/office/officeart/2005/8/layout/default"/>
    <dgm:cxn modelId="{62C5E9C9-5FD8-4FAC-9F6C-A6D6F791F059}" type="presParOf" srcId="{D65BCCEA-3CD7-4ACC-8779-CF6E9EECF0A2}" destId="{2D6E4351-2303-4AF8-A71D-89F9F95CD615}" srcOrd="0" destOrd="0" presId="urn:microsoft.com/office/officeart/2005/8/layout/default"/>
    <dgm:cxn modelId="{DBFF4A26-BECC-4695-8426-0A1617E64280}" type="presParOf" srcId="{D65BCCEA-3CD7-4ACC-8779-CF6E9EECF0A2}" destId="{46C3C808-9AAD-4854-AB7B-A6CDAC513389}" srcOrd="1" destOrd="0" presId="urn:microsoft.com/office/officeart/2005/8/layout/default"/>
    <dgm:cxn modelId="{E99808CF-E6BC-42A6-9E38-F8C637256888}" type="presParOf" srcId="{D65BCCEA-3CD7-4ACC-8779-CF6E9EECF0A2}" destId="{91EEFBBE-8CCB-4A5F-934D-716538A1C774}" srcOrd="2" destOrd="0" presId="urn:microsoft.com/office/officeart/2005/8/layout/default"/>
    <dgm:cxn modelId="{65BD8DE3-960B-42C4-BD49-6FFF80620657}" type="presParOf" srcId="{D65BCCEA-3CD7-4ACC-8779-CF6E9EECF0A2}" destId="{32F7DF08-FADB-48EC-9C6F-F9CDDAF65BE0}" srcOrd="3" destOrd="0" presId="urn:microsoft.com/office/officeart/2005/8/layout/default"/>
    <dgm:cxn modelId="{529E1ECA-432E-4CCE-BF88-FAA976F37A7C}" type="presParOf" srcId="{D65BCCEA-3CD7-4ACC-8779-CF6E9EECF0A2}" destId="{3762E395-DF79-427C-A8BA-33D16C7FE1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C45179-61A0-4A3F-978C-4A113CB7A14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B83CCF-9773-4FE0-A152-6FB55355927E}">
      <dgm:prSet/>
      <dgm:spPr/>
      <dgm:t>
        <a:bodyPr/>
        <a:lstStyle/>
        <a:p>
          <a:pPr rtl="0"/>
          <a:r>
            <a:rPr lang="en-US" dirty="0" smtClean="0"/>
            <a:t>Red Pencil</a:t>
          </a:r>
          <a:endParaRPr lang="en-US" dirty="0"/>
        </a:p>
      </dgm:t>
    </dgm:pt>
    <dgm:pt modelId="{C2A3E426-DF22-4401-8DDC-974F4170C89C}" type="parTrans" cxnId="{E8AEBA8E-3141-42A7-B902-AAA1DF47A96A}">
      <dgm:prSet/>
      <dgm:spPr/>
      <dgm:t>
        <a:bodyPr/>
        <a:lstStyle/>
        <a:p>
          <a:endParaRPr lang="en-US"/>
        </a:p>
      </dgm:t>
    </dgm:pt>
    <dgm:pt modelId="{6B1F058E-2A52-4590-993D-15C8DF04C598}" type="sibTrans" cxnId="{E8AEBA8E-3141-42A7-B902-AAA1DF47A96A}">
      <dgm:prSet/>
      <dgm:spPr/>
      <dgm:t>
        <a:bodyPr/>
        <a:lstStyle/>
        <a:p>
          <a:endParaRPr lang="en-US"/>
        </a:p>
      </dgm:t>
    </dgm:pt>
    <dgm:pt modelId="{DC342030-8EFC-4604-BDC0-14A2E845B594}">
      <dgm:prSet/>
      <dgm:spPr/>
      <dgm:t>
        <a:bodyPr/>
        <a:lstStyle/>
        <a:p>
          <a:pPr rtl="0"/>
          <a:r>
            <a:rPr lang="en-US" dirty="0" smtClean="0"/>
            <a:t>Court will refuse to enforce if any term is unreasonable</a:t>
          </a:r>
          <a:endParaRPr lang="en-US" dirty="0"/>
        </a:p>
      </dgm:t>
    </dgm:pt>
    <dgm:pt modelId="{293929F6-FFD0-40AA-82E2-57733227531F}" type="parTrans" cxnId="{ACC2752E-70DD-4A9B-961B-5A97804FDFB1}">
      <dgm:prSet/>
      <dgm:spPr/>
      <dgm:t>
        <a:bodyPr/>
        <a:lstStyle/>
        <a:p>
          <a:endParaRPr lang="en-US"/>
        </a:p>
      </dgm:t>
    </dgm:pt>
    <dgm:pt modelId="{B0F67381-B76D-4127-93C2-3582CFCC5315}" type="sibTrans" cxnId="{ACC2752E-70DD-4A9B-961B-5A97804FDFB1}">
      <dgm:prSet/>
      <dgm:spPr/>
      <dgm:t>
        <a:bodyPr/>
        <a:lstStyle/>
        <a:p>
          <a:endParaRPr lang="en-US"/>
        </a:p>
      </dgm:t>
    </dgm:pt>
    <dgm:pt modelId="{2C9E9DF0-C4CA-4EF9-A604-149D5F644433}">
      <dgm:prSet/>
      <dgm:spPr/>
      <dgm:t>
        <a:bodyPr/>
        <a:lstStyle/>
        <a:p>
          <a:pPr rtl="0"/>
          <a:r>
            <a:rPr lang="en-US" dirty="0" smtClean="0"/>
            <a:t>Court will strike unreasonable terms</a:t>
          </a:r>
          <a:endParaRPr lang="en-US" dirty="0"/>
        </a:p>
      </dgm:t>
    </dgm:pt>
    <dgm:pt modelId="{0B458475-EE74-4CFF-B3B3-079633959BB2}" type="parTrans" cxnId="{7E0B5F9D-316B-44DC-87CC-E4DA31D1B7A4}">
      <dgm:prSet/>
      <dgm:spPr/>
      <dgm:t>
        <a:bodyPr/>
        <a:lstStyle/>
        <a:p>
          <a:endParaRPr lang="en-US"/>
        </a:p>
      </dgm:t>
    </dgm:pt>
    <dgm:pt modelId="{DE8FF5CF-4A9D-45D6-A3B8-B00433BD3F66}" type="sibTrans" cxnId="{7E0B5F9D-316B-44DC-87CC-E4DA31D1B7A4}">
      <dgm:prSet/>
      <dgm:spPr/>
      <dgm:t>
        <a:bodyPr/>
        <a:lstStyle/>
        <a:p>
          <a:endParaRPr lang="en-US"/>
        </a:p>
      </dgm:t>
    </dgm:pt>
    <dgm:pt modelId="{5931BD30-F2E6-4E0F-9C90-D8059404B83F}">
      <dgm:prSet/>
      <dgm:spPr/>
      <dgm:t>
        <a:bodyPr/>
        <a:lstStyle/>
        <a:p>
          <a:pPr rtl="0"/>
          <a:r>
            <a:rPr lang="en-US" dirty="0" smtClean="0"/>
            <a:t>Blue Pencil</a:t>
          </a:r>
          <a:endParaRPr lang="en-US" dirty="0"/>
        </a:p>
      </dgm:t>
    </dgm:pt>
    <dgm:pt modelId="{1B5F3DE7-5145-430C-A135-8C5F6713FAFC}" type="parTrans" cxnId="{DAE4DA7B-3249-4A33-8F99-99713B76BCBF}">
      <dgm:prSet/>
      <dgm:spPr/>
      <dgm:t>
        <a:bodyPr/>
        <a:lstStyle/>
        <a:p>
          <a:endParaRPr lang="en-US"/>
        </a:p>
      </dgm:t>
    </dgm:pt>
    <dgm:pt modelId="{ECD17F44-783A-436D-8B30-C55276CD98B3}" type="sibTrans" cxnId="{DAE4DA7B-3249-4A33-8F99-99713B76BCBF}">
      <dgm:prSet/>
      <dgm:spPr/>
      <dgm:t>
        <a:bodyPr/>
        <a:lstStyle/>
        <a:p>
          <a:endParaRPr lang="en-US"/>
        </a:p>
      </dgm:t>
    </dgm:pt>
    <dgm:pt modelId="{9365B2B5-3D45-42F0-A0CE-DF0166E557B7}">
      <dgm:prSet/>
      <dgm:spPr/>
      <dgm:t>
        <a:bodyPr/>
        <a:lstStyle/>
        <a:p>
          <a:pPr rtl="0"/>
          <a:r>
            <a:rPr lang="en-US" dirty="0" smtClean="0"/>
            <a:t>Majority Approach</a:t>
          </a:r>
          <a:endParaRPr lang="en-US" dirty="0"/>
        </a:p>
      </dgm:t>
    </dgm:pt>
    <dgm:pt modelId="{39BEA875-DA04-4028-8CF3-DE51A1F24C9B}" type="parTrans" cxnId="{8ACC1597-6481-4FA9-AAD2-5EBDCE6E1113}">
      <dgm:prSet/>
      <dgm:spPr/>
      <dgm:t>
        <a:bodyPr/>
        <a:lstStyle/>
        <a:p>
          <a:endParaRPr lang="en-US"/>
        </a:p>
      </dgm:t>
    </dgm:pt>
    <dgm:pt modelId="{B8F4F21F-273A-4AE5-9B7D-6E89F0A77FD1}" type="sibTrans" cxnId="{8ACC1597-6481-4FA9-AAD2-5EBDCE6E1113}">
      <dgm:prSet/>
      <dgm:spPr/>
      <dgm:t>
        <a:bodyPr/>
        <a:lstStyle/>
        <a:p>
          <a:endParaRPr lang="en-US"/>
        </a:p>
      </dgm:t>
    </dgm:pt>
    <dgm:pt modelId="{D437C2C7-07A8-4753-ADEA-44366958D718}">
      <dgm:prSet/>
      <dgm:spPr/>
      <dgm:t>
        <a:bodyPr/>
        <a:lstStyle/>
        <a:p>
          <a:pPr rtl="0"/>
          <a:r>
            <a:rPr lang="en-US" dirty="0" smtClean="0"/>
            <a:t>Court will reform agreement to a reasonable restriction</a:t>
          </a:r>
          <a:endParaRPr lang="en-US" dirty="0"/>
        </a:p>
      </dgm:t>
    </dgm:pt>
    <dgm:pt modelId="{A6FC5754-47A6-48E7-AC31-5DBB834F37C6}" type="parTrans" cxnId="{B0D9BA64-EB5F-43CF-BF99-AD2B0E5376A6}">
      <dgm:prSet/>
      <dgm:spPr/>
      <dgm:t>
        <a:bodyPr/>
        <a:lstStyle/>
        <a:p>
          <a:endParaRPr lang="en-US"/>
        </a:p>
      </dgm:t>
    </dgm:pt>
    <dgm:pt modelId="{6C4A368B-C445-433F-97A9-82C32800A80F}" type="sibTrans" cxnId="{B0D9BA64-EB5F-43CF-BF99-AD2B0E5376A6}">
      <dgm:prSet/>
      <dgm:spPr/>
      <dgm:t>
        <a:bodyPr/>
        <a:lstStyle/>
        <a:p>
          <a:endParaRPr lang="en-US"/>
        </a:p>
      </dgm:t>
    </dgm:pt>
    <dgm:pt modelId="{75C5C445-A9D2-4678-901A-AEC309EA7F43}" type="pres">
      <dgm:prSet presAssocID="{9AC45179-61A0-4A3F-978C-4A113CB7A1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6BA3BB-87A9-4D3B-9D7E-D6855C33078D}" type="pres">
      <dgm:prSet presAssocID="{23B83CCF-9773-4FE0-A152-6FB55355927E}" presName="hierRoot1" presStyleCnt="0"/>
      <dgm:spPr/>
    </dgm:pt>
    <dgm:pt modelId="{F38DC9F2-B234-439A-83F1-65F494F36EDE}" type="pres">
      <dgm:prSet presAssocID="{23B83CCF-9773-4FE0-A152-6FB55355927E}" presName="composite" presStyleCnt="0"/>
      <dgm:spPr/>
    </dgm:pt>
    <dgm:pt modelId="{C2CE1A7A-C7FC-41E8-B954-06B34F97EB8A}" type="pres">
      <dgm:prSet presAssocID="{23B83CCF-9773-4FE0-A152-6FB55355927E}" presName="background" presStyleLbl="node0" presStyleIdx="0" presStyleCnt="3"/>
      <dgm:spPr/>
    </dgm:pt>
    <dgm:pt modelId="{00A4C5B5-5FAB-4785-AF8F-B43715183F01}" type="pres">
      <dgm:prSet presAssocID="{23B83CCF-9773-4FE0-A152-6FB55355927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5FAD9-3C90-437B-AFB5-4D8242353848}" type="pres">
      <dgm:prSet presAssocID="{23B83CCF-9773-4FE0-A152-6FB55355927E}" presName="hierChild2" presStyleCnt="0"/>
      <dgm:spPr/>
    </dgm:pt>
    <dgm:pt modelId="{1C061826-FE6A-4EDD-96BB-B9837E8A96C9}" type="pres">
      <dgm:prSet presAssocID="{293929F6-FFD0-40AA-82E2-57733227531F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870084-74B4-45F8-BFAE-31240E9B77A1}" type="pres">
      <dgm:prSet presAssocID="{DC342030-8EFC-4604-BDC0-14A2E845B594}" presName="hierRoot2" presStyleCnt="0"/>
      <dgm:spPr/>
    </dgm:pt>
    <dgm:pt modelId="{75367739-4D6B-43C2-A6B7-7A034FE98394}" type="pres">
      <dgm:prSet presAssocID="{DC342030-8EFC-4604-BDC0-14A2E845B594}" presName="composite2" presStyleCnt="0"/>
      <dgm:spPr/>
    </dgm:pt>
    <dgm:pt modelId="{D5A85281-DB16-4317-A1A0-FEC399411B07}" type="pres">
      <dgm:prSet presAssocID="{DC342030-8EFC-4604-BDC0-14A2E845B594}" presName="background2" presStyleLbl="node2" presStyleIdx="0" presStyleCnt="3"/>
      <dgm:spPr/>
    </dgm:pt>
    <dgm:pt modelId="{7A8FD63F-4E10-4E3B-8716-AD96C4A241C2}" type="pres">
      <dgm:prSet presAssocID="{DC342030-8EFC-4604-BDC0-14A2E845B59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70906-C898-4DE1-A2CC-889D56DEB760}" type="pres">
      <dgm:prSet presAssocID="{DC342030-8EFC-4604-BDC0-14A2E845B594}" presName="hierChild3" presStyleCnt="0"/>
      <dgm:spPr/>
    </dgm:pt>
    <dgm:pt modelId="{4BE59512-E835-4BBB-B162-502FB1F07EEE}" type="pres">
      <dgm:prSet presAssocID="{5931BD30-F2E6-4E0F-9C90-D8059404B83F}" presName="hierRoot1" presStyleCnt="0"/>
      <dgm:spPr/>
    </dgm:pt>
    <dgm:pt modelId="{4BBF20C1-F005-4613-9D50-BAF37E57BEEE}" type="pres">
      <dgm:prSet presAssocID="{5931BD30-F2E6-4E0F-9C90-D8059404B83F}" presName="composite" presStyleCnt="0"/>
      <dgm:spPr/>
    </dgm:pt>
    <dgm:pt modelId="{B64CB1E0-C9E5-4FEC-8DC4-E49ACAE31FA8}" type="pres">
      <dgm:prSet presAssocID="{5931BD30-F2E6-4E0F-9C90-D8059404B83F}" presName="background" presStyleLbl="node0" presStyleIdx="1" presStyleCnt="3"/>
      <dgm:spPr/>
    </dgm:pt>
    <dgm:pt modelId="{A6FFB064-2AE2-4787-BB53-9A89526EC5E9}" type="pres">
      <dgm:prSet presAssocID="{5931BD30-F2E6-4E0F-9C90-D8059404B83F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4BFC8-69DC-4F6B-A505-8F004B33B526}" type="pres">
      <dgm:prSet presAssocID="{5931BD30-F2E6-4E0F-9C90-D8059404B83F}" presName="hierChild2" presStyleCnt="0"/>
      <dgm:spPr/>
    </dgm:pt>
    <dgm:pt modelId="{451E78A9-A50C-4BAE-B718-1978B6E30B91}" type="pres">
      <dgm:prSet presAssocID="{0B458475-EE74-4CFF-B3B3-079633959BB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901ABDA-9787-45E8-90F3-58C943745300}" type="pres">
      <dgm:prSet presAssocID="{2C9E9DF0-C4CA-4EF9-A604-149D5F644433}" presName="hierRoot2" presStyleCnt="0"/>
      <dgm:spPr/>
    </dgm:pt>
    <dgm:pt modelId="{F89C7C57-300F-49D3-A9EE-5DA08B61ED39}" type="pres">
      <dgm:prSet presAssocID="{2C9E9DF0-C4CA-4EF9-A604-149D5F644433}" presName="composite2" presStyleCnt="0"/>
      <dgm:spPr/>
    </dgm:pt>
    <dgm:pt modelId="{FD2DE845-A950-42A1-A550-19F16A48DDB5}" type="pres">
      <dgm:prSet presAssocID="{2C9E9DF0-C4CA-4EF9-A604-149D5F644433}" presName="background2" presStyleLbl="node2" presStyleIdx="1" presStyleCnt="3"/>
      <dgm:spPr/>
    </dgm:pt>
    <dgm:pt modelId="{93C5B0F0-74EF-46CD-82B3-A800B7BBFFF7}" type="pres">
      <dgm:prSet presAssocID="{2C9E9DF0-C4CA-4EF9-A604-149D5F64443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6C04D-F69F-4DE7-AB36-1F21E3134673}" type="pres">
      <dgm:prSet presAssocID="{2C9E9DF0-C4CA-4EF9-A604-149D5F644433}" presName="hierChild3" presStyleCnt="0"/>
      <dgm:spPr/>
    </dgm:pt>
    <dgm:pt modelId="{64B509F6-4F9E-4A0D-B323-0168CDC69A87}" type="pres">
      <dgm:prSet presAssocID="{9365B2B5-3D45-42F0-A0CE-DF0166E557B7}" presName="hierRoot1" presStyleCnt="0"/>
      <dgm:spPr/>
    </dgm:pt>
    <dgm:pt modelId="{C195C247-2ED4-4C43-A8DD-F3E204815446}" type="pres">
      <dgm:prSet presAssocID="{9365B2B5-3D45-42F0-A0CE-DF0166E557B7}" presName="composite" presStyleCnt="0"/>
      <dgm:spPr/>
    </dgm:pt>
    <dgm:pt modelId="{8B1C40F5-B32A-43E8-A55D-69DA3286AAC3}" type="pres">
      <dgm:prSet presAssocID="{9365B2B5-3D45-42F0-A0CE-DF0166E557B7}" presName="background" presStyleLbl="node0" presStyleIdx="2" presStyleCnt="3"/>
      <dgm:spPr/>
    </dgm:pt>
    <dgm:pt modelId="{4B64C804-A66C-4FE6-A226-9F3CFE489C15}" type="pres">
      <dgm:prSet presAssocID="{9365B2B5-3D45-42F0-A0CE-DF0166E557B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D73411-E47D-4087-991F-1BF0FA2E9B50}" type="pres">
      <dgm:prSet presAssocID="{9365B2B5-3D45-42F0-A0CE-DF0166E557B7}" presName="hierChild2" presStyleCnt="0"/>
      <dgm:spPr/>
    </dgm:pt>
    <dgm:pt modelId="{5615A17A-7867-408A-9E56-052BAD43BF4E}" type="pres">
      <dgm:prSet presAssocID="{A6FC5754-47A6-48E7-AC31-5DBB834F37C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D711EB1-5C33-4913-8D80-AE1FA7872DD8}" type="pres">
      <dgm:prSet presAssocID="{D437C2C7-07A8-4753-ADEA-44366958D718}" presName="hierRoot2" presStyleCnt="0"/>
      <dgm:spPr/>
    </dgm:pt>
    <dgm:pt modelId="{6D11870B-8C2A-4728-B5A3-7074399ECD40}" type="pres">
      <dgm:prSet presAssocID="{D437C2C7-07A8-4753-ADEA-44366958D718}" presName="composite2" presStyleCnt="0"/>
      <dgm:spPr/>
    </dgm:pt>
    <dgm:pt modelId="{D205269A-6E44-4C2A-92D7-EA5F5591BD59}" type="pres">
      <dgm:prSet presAssocID="{D437C2C7-07A8-4753-ADEA-44366958D718}" presName="background2" presStyleLbl="node2" presStyleIdx="2" presStyleCnt="3"/>
      <dgm:spPr/>
    </dgm:pt>
    <dgm:pt modelId="{9C17228A-8BBD-4138-BA8E-5236D2FE9C8F}" type="pres">
      <dgm:prSet presAssocID="{D437C2C7-07A8-4753-ADEA-44366958D71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E727E-6609-4C28-8404-03ABD6B50420}" type="pres">
      <dgm:prSet presAssocID="{D437C2C7-07A8-4753-ADEA-44366958D718}" presName="hierChild3" presStyleCnt="0"/>
      <dgm:spPr/>
    </dgm:pt>
  </dgm:ptLst>
  <dgm:cxnLst>
    <dgm:cxn modelId="{B0D9BA64-EB5F-43CF-BF99-AD2B0E5376A6}" srcId="{9365B2B5-3D45-42F0-A0CE-DF0166E557B7}" destId="{D437C2C7-07A8-4753-ADEA-44366958D718}" srcOrd="0" destOrd="0" parTransId="{A6FC5754-47A6-48E7-AC31-5DBB834F37C6}" sibTransId="{6C4A368B-C445-433F-97A9-82C32800A80F}"/>
    <dgm:cxn modelId="{7E0B5F9D-316B-44DC-87CC-E4DA31D1B7A4}" srcId="{5931BD30-F2E6-4E0F-9C90-D8059404B83F}" destId="{2C9E9DF0-C4CA-4EF9-A604-149D5F644433}" srcOrd="0" destOrd="0" parTransId="{0B458475-EE74-4CFF-B3B3-079633959BB2}" sibTransId="{DE8FF5CF-4A9D-45D6-A3B8-B00433BD3F66}"/>
    <dgm:cxn modelId="{8ACC1597-6481-4FA9-AAD2-5EBDCE6E1113}" srcId="{9AC45179-61A0-4A3F-978C-4A113CB7A147}" destId="{9365B2B5-3D45-42F0-A0CE-DF0166E557B7}" srcOrd="2" destOrd="0" parTransId="{39BEA875-DA04-4028-8CF3-DE51A1F24C9B}" sibTransId="{B8F4F21F-273A-4AE5-9B7D-6E89F0A77FD1}"/>
    <dgm:cxn modelId="{ACC2752E-70DD-4A9B-961B-5A97804FDFB1}" srcId="{23B83CCF-9773-4FE0-A152-6FB55355927E}" destId="{DC342030-8EFC-4604-BDC0-14A2E845B594}" srcOrd="0" destOrd="0" parTransId="{293929F6-FFD0-40AA-82E2-57733227531F}" sibTransId="{B0F67381-B76D-4127-93C2-3582CFCC5315}"/>
    <dgm:cxn modelId="{65CEFF71-3D41-4CB4-8D7E-09CB1354C3D9}" type="presOf" srcId="{9365B2B5-3D45-42F0-A0CE-DF0166E557B7}" destId="{4B64C804-A66C-4FE6-A226-9F3CFE489C15}" srcOrd="0" destOrd="0" presId="urn:microsoft.com/office/officeart/2005/8/layout/hierarchy1"/>
    <dgm:cxn modelId="{AECB7CF5-3344-417A-9585-3DBEE625991C}" type="presOf" srcId="{293929F6-FFD0-40AA-82E2-57733227531F}" destId="{1C061826-FE6A-4EDD-96BB-B9837E8A96C9}" srcOrd="0" destOrd="0" presId="urn:microsoft.com/office/officeart/2005/8/layout/hierarchy1"/>
    <dgm:cxn modelId="{B298FDA0-2E2D-45D4-9D77-697BE7287356}" type="presOf" srcId="{D437C2C7-07A8-4753-ADEA-44366958D718}" destId="{9C17228A-8BBD-4138-BA8E-5236D2FE9C8F}" srcOrd="0" destOrd="0" presId="urn:microsoft.com/office/officeart/2005/8/layout/hierarchy1"/>
    <dgm:cxn modelId="{4FA8E315-F1A4-41E3-A79D-F5EA9C1DA96B}" type="presOf" srcId="{9AC45179-61A0-4A3F-978C-4A113CB7A147}" destId="{75C5C445-A9D2-4678-901A-AEC309EA7F43}" srcOrd="0" destOrd="0" presId="urn:microsoft.com/office/officeart/2005/8/layout/hierarchy1"/>
    <dgm:cxn modelId="{990A1B79-2C66-4922-8034-585965E03616}" type="presOf" srcId="{5931BD30-F2E6-4E0F-9C90-D8059404B83F}" destId="{A6FFB064-2AE2-4787-BB53-9A89526EC5E9}" srcOrd="0" destOrd="0" presId="urn:microsoft.com/office/officeart/2005/8/layout/hierarchy1"/>
    <dgm:cxn modelId="{DAE4DA7B-3249-4A33-8F99-99713B76BCBF}" srcId="{9AC45179-61A0-4A3F-978C-4A113CB7A147}" destId="{5931BD30-F2E6-4E0F-9C90-D8059404B83F}" srcOrd="1" destOrd="0" parTransId="{1B5F3DE7-5145-430C-A135-8C5F6713FAFC}" sibTransId="{ECD17F44-783A-436D-8B30-C55276CD98B3}"/>
    <dgm:cxn modelId="{43E066B2-9802-4C38-B2AC-DA616F15253A}" type="presOf" srcId="{23B83CCF-9773-4FE0-A152-6FB55355927E}" destId="{00A4C5B5-5FAB-4785-AF8F-B43715183F01}" srcOrd="0" destOrd="0" presId="urn:microsoft.com/office/officeart/2005/8/layout/hierarchy1"/>
    <dgm:cxn modelId="{BB3FBE49-959F-4E75-A4B8-27637FA137C3}" type="presOf" srcId="{A6FC5754-47A6-48E7-AC31-5DBB834F37C6}" destId="{5615A17A-7867-408A-9E56-052BAD43BF4E}" srcOrd="0" destOrd="0" presId="urn:microsoft.com/office/officeart/2005/8/layout/hierarchy1"/>
    <dgm:cxn modelId="{E8AEBA8E-3141-42A7-B902-AAA1DF47A96A}" srcId="{9AC45179-61A0-4A3F-978C-4A113CB7A147}" destId="{23B83CCF-9773-4FE0-A152-6FB55355927E}" srcOrd="0" destOrd="0" parTransId="{C2A3E426-DF22-4401-8DDC-974F4170C89C}" sibTransId="{6B1F058E-2A52-4590-993D-15C8DF04C598}"/>
    <dgm:cxn modelId="{B016A507-FDEE-4D18-8294-966442975C92}" type="presOf" srcId="{2C9E9DF0-C4CA-4EF9-A604-149D5F644433}" destId="{93C5B0F0-74EF-46CD-82B3-A800B7BBFFF7}" srcOrd="0" destOrd="0" presId="urn:microsoft.com/office/officeart/2005/8/layout/hierarchy1"/>
    <dgm:cxn modelId="{AFB9D593-51A5-4DE0-9594-F686AA13D685}" type="presOf" srcId="{0B458475-EE74-4CFF-B3B3-079633959BB2}" destId="{451E78A9-A50C-4BAE-B718-1978B6E30B91}" srcOrd="0" destOrd="0" presId="urn:microsoft.com/office/officeart/2005/8/layout/hierarchy1"/>
    <dgm:cxn modelId="{7F3AB816-DEA4-4316-9E75-C0B32B78B9A4}" type="presOf" srcId="{DC342030-8EFC-4604-BDC0-14A2E845B594}" destId="{7A8FD63F-4E10-4E3B-8716-AD96C4A241C2}" srcOrd="0" destOrd="0" presId="urn:microsoft.com/office/officeart/2005/8/layout/hierarchy1"/>
    <dgm:cxn modelId="{595B7D5A-39E4-41FB-A4D5-7565B626AF07}" type="presParOf" srcId="{75C5C445-A9D2-4678-901A-AEC309EA7F43}" destId="{346BA3BB-87A9-4D3B-9D7E-D6855C33078D}" srcOrd="0" destOrd="0" presId="urn:microsoft.com/office/officeart/2005/8/layout/hierarchy1"/>
    <dgm:cxn modelId="{0087EBB8-27D9-49CC-96CB-DC626C142449}" type="presParOf" srcId="{346BA3BB-87A9-4D3B-9D7E-D6855C33078D}" destId="{F38DC9F2-B234-439A-83F1-65F494F36EDE}" srcOrd="0" destOrd="0" presId="urn:microsoft.com/office/officeart/2005/8/layout/hierarchy1"/>
    <dgm:cxn modelId="{FEB8EC78-59AC-4CF4-A611-95FF17B6BA07}" type="presParOf" srcId="{F38DC9F2-B234-439A-83F1-65F494F36EDE}" destId="{C2CE1A7A-C7FC-41E8-B954-06B34F97EB8A}" srcOrd="0" destOrd="0" presId="urn:microsoft.com/office/officeart/2005/8/layout/hierarchy1"/>
    <dgm:cxn modelId="{92029DDD-243C-479D-88DF-D251AC30361E}" type="presParOf" srcId="{F38DC9F2-B234-439A-83F1-65F494F36EDE}" destId="{00A4C5B5-5FAB-4785-AF8F-B43715183F01}" srcOrd="1" destOrd="0" presId="urn:microsoft.com/office/officeart/2005/8/layout/hierarchy1"/>
    <dgm:cxn modelId="{7966518A-CE60-41B0-892A-35B2546D7E40}" type="presParOf" srcId="{346BA3BB-87A9-4D3B-9D7E-D6855C33078D}" destId="{D3C5FAD9-3C90-437B-AFB5-4D8242353848}" srcOrd="1" destOrd="0" presId="urn:microsoft.com/office/officeart/2005/8/layout/hierarchy1"/>
    <dgm:cxn modelId="{2C925CEE-2CCF-470B-A519-C1CB4AB9DAD0}" type="presParOf" srcId="{D3C5FAD9-3C90-437B-AFB5-4D8242353848}" destId="{1C061826-FE6A-4EDD-96BB-B9837E8A96C9}" srcOrd="0" destOrd="0" presId="urn:microsoft.com/office/officeart/2005/8/layout/hierarchy1"/>
    <dgm:cxn modelId="{AC048C5F-2366-48E3-9870-E20E9B8E06CF}" type="presParOf" srcId="{D3C5FAD9-3C90-437B-AFB5-4D8242353848}" destId="{04870084-74B4-45F8-BFAE-31240E9B77A1}" srcOrd="1" destOrd="0" presId="urn:microsoft.com/office/officeart/2005/8/layout/hierarchy1"/>
    <dgm:cxn modelId="{D85867D4-25FD-485E-A320-1F6C39F9B9A1}" type="presParOf" srcId="{04870084-74B4-45F8-BFAE-31240E9B77A1}" destId="{75367739-4D6B-43C2-A6B7-7A034FE98394}" srcOrd="0" destOrd="0" presId="urn:microsoft.com/office/officeart/2005/8/layout/hierarchy1"/>
    <dgm:cxn modelId="{F2BEB09E-7C54-4B1D-8902-AE27CD490519}" type="presParOf" srcId="{75367739-4D6B-43C2-A6B7-7A034FE98394}" destId="{D5A85281-DB16-4317-A1A0-FEC399411B07}" srcOrd="0" destOrd="0" presId="urn:microsoft.com/office/officeart/2005/8/layout/hierarchy1"/>
    <dgm:cxn modelId="{43AB24E1-4040-44BC-AC89-813C4B38BF69}" type="presParOf" srcId="{75367739-4D6B-43C2-A6B7-7A034FE98394}" destId="{7A8FD63F-4E10-4E3B-8716-AD96C4A241C2}" srcOrd="1" destOrd="0" presId="urn:microsoft.com/office/officeart/2005/8/layout/hierarchy1"/>
    <dgm:cxn modelId="{C835D944-5002-46C9-AFC3-25B1071502BC}" type="presParOf" srcId="{04870084-74B4-45F8-BFAE-31240E9B77A1}" destId="{D2F70906-C898-4DE1-A2CC-889D56DEB760}" srcOrd="1" destOrd="0" presId="urn:microsoft.com/office/officeart/2005/8/layout/hierarchy1"/>
    <dgm:cxn modelId="{3835E6CF-C56A-48D8-BB6C-188E076C0D5B}" type="presParOf" srcId="{75C5C445-A9D2-4678-901A-AEC309EA7F43}" destId="{4BE59512-E835-4BBB-B162-502FB1F07EEE}" srcOrd="1" destOrd="0" presId="urn:microsoft.com/office/officeart/2005/8/layout/hierarchy1"/>
    <dgm:cxn modelId="{137B8F4D-DD27-44CC-A1C3-A9417112C227}" type="presParOf" srcId="{4BE59512-E835-4BBB-B162-502FB1F07EEE}" destId="{4BBF20C1-F005-4613-9D50-BAF37E57BEEE}" srcOrd="0" destOrd="0" presId="urn:microsoft.com/office/officeart/2005/8/layout/hierarchy1"/>
    <dgm:cxn modelId="{87B949DC-CD8B-4406-B81A-46278A987ED5}" type="presParOf" srcId="{4BBF20C1-F005-4613-9D50-BAF37E57BEEE}" destId="{B64CB1E0-C9E5-4FEC-8DC4-E49ACAE31FA8}" srcOrd="0" destOrd="0" presId="urn:microsoft.com/office/officeart/2005/8/layout/hierarchy1"/>
    <dgm:cxn modelId="{D0A967D2-086C-47AB-B6E0-BF9A7F7ED3EC}" type="presParOf" srcId="{4BBF20C1-F005-4613-9D50-BAF37E57BEEE}" destId="{A6FFB064-2AE2-4787-BB53-9A89526EC5E9}" srcOrd="1" destOrd="0" presId="urn:microsoft.com/office/officeart/2005/8/layout/hierarchy1"/>
    <dgm:cxn modelId="{A70D525D-ABF5-43B9-BBE4-98EA359E46FB}" type="presParOf" srcId="{4BE59512-E835-4BBB-B162-502FB1F07EEE}" destId="{C274BFC8-69DC-4F6B-A505-8F004B33B526}" srcOrd="1" destOrd="0" presId="urn:microsoft.com/office/officeart/2005/8/layout/hierarchy1"/>
    <dgm:cxn modelId="{D24DCC46-C402-4F97-ADF4-94ADB4E1FCD9}" type="presParOf" srcId="{C274BFC8-69DC-4F6B-A505-8F004B33B526}" destId="{451E78A9-A50C-4BAE-B718-1978B6E30B91}" srcOrd="0" destOrd="0" presId="urn:microsoft.com/office/officeart/2005/8/layout/hierarchy1"/>
    <dgm:cxn modelId="{C3AFCB8E-EEDD-4D52-848E-10E81A67034A}" type="presParOf" srcId="{C274BFC8-69DC-4F6B-A505-8F004B33B526}" destId="{1901ABDA-9787-45E8-90F3-58C943745300}" srcOrd="1" destOrd="0" presId="urn:microsoft.com/office/officeart/2005/8/layout/hierarchy1"/>
    <dgm:cxn modelId="{7565F7C0-7680-4E08-8A24-9F3F58BAB679}" type="presParOf" srcId="{1901ABDA-9787-45E8-90F3-58C943745300}" destId="{F89C7C57-300F-49D3-A9EE-5DA08B61ED39}" srcOrd="0" destOrd="0" presId="urn:microsoft.com/office/officeart/2005/8/layout/hierarchy1"/>
    <dgm:cxn modelId="{CBEBD2A3-8499-4F9B-A6A7-8E181FB89993}" type="presParOf" srcId="{F89C7C57-300F-49D3-A9EE-5DA08B61ED39}" destId="{FD2DE845-A950-42A1-A550-19F16A48DDB5}" srcOrd="0" destOrd="0" presId="urn:microsoft.com/office/officeart/2005/8/layout/hierarchy1"/>
    <dgm:cxn modelId="{4DEC47B6-5280-476E-B5FE-66BBD160F4D9}" type="presParOf" srcId="{F89C7C57-300F-49D3-A9EE-5DA08B61ED39}" destId="{93C5B0F0-74EF-46CD-82B3-A800B7BBFFF7}" srcOrd="1" destOrd="0" presId="urn:microsoft.com/office/officeart/2005/8/layout/hierarchy1"/>
    <dgm:cxn modelId="{0790ACDB-1CAE-416C-ABDB-C2231C6CC03A}" type="presParOf" srcId="{1901ABDA-9787-45E8-90F3-58C943745300}" destId="{2B76C04D-F69F-4DE7-AB36-1F21E3134673}" srcOrd="1" destOrd="0" presId="urn:microsoft.com/office/officeart/2005/8/layout/hierarchy1"/>
    <dgm:cxn modelId="{48B49BEB-9FDF-4B7E-82F4-4C3A2C6B978C}" type="presParOf" srcId="{75C5C445-A9D2-4678-901A-AEC309EA7F43}" destId="{64B509F6-4F9E-4A0D-B323-0168CDC69A87}" srcOrd="2" destOrd="0" presId="urn:microsoft.com/office/officeart/2005/8/layout/hierarchy1"/>
    <dgm:cxn modelId="{800D3B16-C7DB-4B87-B9B7-7382AE41E4D8}" type="presParOf" srcId="{64B509F6-4F9E-4A0D-B323-0168CDC69A87}" destId="{C195C247-2ED4-4C43-A8DD-F3E204815446}" srcOrd="0" destOrd="0" presId="urn:microsoft.com/office/officeart/2005/8/layout/hierarchy1"/>
    <dgm:cxn modelId="{BB276F72-0F11-4FE6-B4ED-5C1F9DBA3635}" type="presParOf" srcId="{C195C247-2ED4-4C43-A8DD-F3E204815446}" destId="{8B1C40F5-B32A-43E8-A55D-69DA3286AAC3}" srcOrd="0" destOrd="0" presId="urn:microsoft.com/office/officeart/2005/8/layout/hierarchy1"/>
    <dgm:cxn modelId="{E3153838-95D1-42D0-BC0E-2277B300F686}" type="presParOf" srcId="{C195C247-2ED4-4C43-A8DD-F3E204815446}" destId="{4B64C804-A66C-4FE6-A226-9F3CFE489C15}" srcOrd="1" destOrd="0" presId="urn:microsoft.com/office/officeart/2005/8/layout/hierarchy1"/>
    <dgm:cxn modelId="{16547E6A-4C1B-4837-AC4D-4BC6CDADA6BA}" type="presParOf" srcId="{64B509F6-4F9E-4A0D-B323-0168CDC69A87}" destId="{38D73411-E47D-4087-991F-1BF0FA2E9B50}" srcOrd="1" destOrd="0" presId="urn:microsoft.com/office/officeart/2005/8/layout/hierarchy1"/>
    <dgm:cxn modelId="{8BFF4779-E332-4BE4-BB7D-57D5CE7ED6BB}" type="presParOf" srcId="{38D73411-E47D-4087-991F-1BF0FA2E9B50}" destId="{5615A17A-7867-408A-9E56-052BAD43BF4E}" srcOrd="0" destOrd="0" presId="urn:microsoft.com/office/officeart/2005/8/layout/hierarchy1"/>
    <dgm:cxn modelId="{A707D790-DE63-458C-B3F2-52F3D18FEDD0}" type="presParOf" srcId="{38D73411-E47D-4087-991F-1BF0FA2E9B50}" destId="{1D711EB1-5C33-4913-8D80-AE1FA7872DD8}" srcOrd="1" destOrd="0" presId="urn:microsoft.com/office/officeart/2005/8/layout/hierarchy1"/>
    <dgm:cxn modelId="{790ACFE2-34D3-4B24-B103-976FFD66FE3A}" type="presParOf" srcId="{1D711EB1-5C33-4913-8D80-AE1FA7872DD8}" destId="{6D11870B-8C2A-4728-B5A3-7074399ECD40}" srcOrd="0" destOrd="0" presId="urn:microsoft.com/office/officeart/2005/8/layout/hierarchy1"/>
    <dgm:cxn modelId="{BFD38553-EB8A-4677-AB51-B09337AF2088}" type="presParOf" srcId="{6D11870B-8C2A-4728-B5A3-7074399ECD40}" destId="{D205269A-6E44-4C2A-92D7-EA5F5591BD59}" srcOrd="0" destOrd="0" presId="urn:microsoft.com/office/officeart/2005/8/layout/hierarchy1"/>
    <dgm:cxn modelId="{C7DFA08A-2A5E-4F90-B300-24579BE2BE36}" type="presParOf" srcId="{6D11870B-8C2A-4728-B5A3-7074399ECD40}" destId="{9C17228A-8BBD-4138-BA8E-5236D2FE9C8F}" srcOrd="1" destOrd="0" presId="urn:microsoft.com/office/officeart/2005/8/layout/hierarchy1"/>
    <dgm:cxn modelId="{E8E165FD-AC5B-45A4-A370-9ECC5BDFDB4D}" type="presParOf" srcId="{1D711EB1-5C33-4913-8D80-AE1FA7872DD8}" destId="{6EAE727E-6609-4C28-8404-03ABD6B504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9493F6-75D8-4F92-A9AD-B39A8519854A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95541A9-0436-46A9-BA9A-5893CCE62B79}">
      <dgm:prSet/>
      <dgm:spPr/>
      <dgm:t>
        <a:bodyPr/>
        <a:lstStyle/>
        <a:p>
          <a:pPr rtl="0"/>
          <a:r>
            <a:rPr lang="en-US" baseline="0" dirty="0" smtClean="0"/>
            <a:t>Employee is prohibited from engaging in activities, directly or indirectly, involving the sale of products in competition with employer anywhere employer does business.</a:t>
          </a:r>
          <a:endParaRPr lang="en-US" dirty="0"/>
        </a:p>
      </dgm:t>
    </dgm:pt>
    <dgm:pt modelId="{29572E68-6ADA-400D-84EE-99839BA4AEA9}" type="parTrans" cxnId="{7DFE80D9-1EC7-40C6-A471-7250E80386B4}">
      <dgm:prSet/>
      <dgm:spPr/>
      <dgm:t>
        <a:bodyPr/>
        <a:lstStyle/>
        <a:p>
          <a:endParaRPr lang="en-US"/>
        </a:p>
      </dgm:t>
    </dgm:pt>
    <dgm:pt modelId="{5A1A688A-5CE7-4519-AE0D-BAC58BEA6E81}" type="sibTrans" cxnId="{7DFE80D9-1EC7-40C6-A471-7250E80386B4}">
      <dgm:prSet/>
      <dgm:spPr/>
      <dgm:t>
        <a:bodyPr/>
        <a:lstStyle/>
        <a:p>
          <a:endParaRPr lang="en-US"/>
        </a:p>
      </dgm:t>
    </dgm:pt>
    <dgm:pt modelId="{0E2B8925-9710-47EE-91A1-CC6FF8C629FE}" type="pres">
      <dgm:prSet presAssocID="{779493F6-75D8-4F92-A9AD-B39A851985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91A95-D9AC-49F3-A674-B2BD8E2E760F}" type="pres">
      <dgm:prSet presAssocID="{695541A9-0436-46A9-BA9A-5893CCE62B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71ED7-E780-42FB-AEF4-A50EAADD926B}" type="presOf" srcId="{695541A9-0436-46A9-BA9A-5893CCE62B79}" destId="{65991A95-D9AC-49F3-A674-B2BD8E2E760F}" srcOrd="0" destOrd="0" presId="urn:microsoft.com/office/officeart/2005/8/layout/vList2"/>
    <dgm:cxn modelId="{7DFE80D9-1EC7-40C6-A471-7250E80386B4}" srcId="{779493F6-75D8-4F92-A9AD-B39A8519854A}" destId="{695541A9-0436-46A9-BA9A-5893CCE62B79}" srcOrd="0" destOrd="0" parTransId="{29572E68-6ADA-400D-84EE-99839BA4AEA9}" sibTransId="{5A1A688A-5CE7-4519-AE0D-BAC58BEA6E81}"/>
    <dgm:cxn modelId="{FDED774D-2113-4CBC-A592-1F0930DFFE7E}" type="presOf" srcId="{779493F6-75D8-4F92-A9AD-B39A8519854A}" destId="{0E2B8925-9710-47EE-91A1-CC6FF8C629FE}" srcOrd="0" destOrd="0" presId="urn:microsoft.com/office/officeart/2005/8/layout/vList2"/>
    <dgm:cxn modelId="{A61CBAB2-2C06-4A8E-A686-6C270A991B72}" type="presParOf" srcId="{0E2B8925-9710-47EE-91A1-CC6FF8C629FE}" destId="{65991A95-D9AC-49F3-A674-B2BD8E2E7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11B52D-13DF-483E-80D6-09BCEE5BCB1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2A283F-08EC-430B-BB34-F926D0ED6B0C}">
      <dgm:prSet/>
      <dgm:spPr/>
      <dgm:t>
        <a:bodyPr/>
        <a:lstStyle/>
        <a:p>
          <a:pPr rtl="0"/>
          <a:r>
            <a:rPr lang="en-US" baseline="0" dirty="0" smtClean="0"/>
            <a:t>Employee is prohibited from engaging in activities, directly or indirectly, with employer in his former sales territory or anywhere else employer does business.</a:t>
          </a:r>
          <a:endParaRPr lang="en-US" dirty="0"/>
        </a:p>
      </dgm:t>
    </dgm:pt>
    <dgm:pt modelId="{F1C91944-9497-48A7-BF30-36F6019DC400}" type="parTrans" cxnId="{0812C45C-B53C-4125-890A-D7E53896B741}">
      <dgm:prSet/>
      <dgm:spPr/>
      <dgm:t>
        <a:bodyPr/>
        <a:lstStyle/>
        <a:p>
          <a:endParaRPr lang="en-US"/>
        </a:p>
      </dgm:t>
    </dgm:pt>
    <dgm:pt modelId="{785091F1-6695-42E7-8D69-13BBB23CD966}" type="sibTrans" cxnId="{0812C45C-B53C-4125-890A-D7E53896B741}">
      <dgm:prSet/>
      <dgm:spPr/>
      <dgm:t>
        <a:bodyPr/>
        <a:lstStyle/>
        <a:p>
          <a:endParaRPr lang="en-US"/>
        </a:p>
      </dgm:t>
    </dgm:pt>
    <dgm:pt modelId="{B43EC8B7-CBA3-4DC9-8B92-D058D04EF584}" type="pres">
      <dgm:prSet presAssocID="{9E11B52D-13DF-483E-80D6-09BCEE5BCB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4B3CE-9D9A-4147-A3C1-DE2F24F7A50F}" type="pres">
      <dgm:prSet presAssocID="{C72A283F-08EC-430B-BB34-F926D0ED6B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F6996-D2A2-4E4B-8F5F-24793B49CCAC}" type="presOf" srcId="{C72A283F-08EC-430B-BB34-F926D0ED6B0C}" destId="{A204B3CE-9D9A-4147-A3C1-DE2F24F7A50F}" srcOrd="0" destOrd="0" presId="urn:microsoft.com/office/officeart/2005/8/layout/vList2"/>
    <dgm:cxn modelId="{5ED526E8-C622-465D-9036-7F965F9F162B}" type="presOf" srcId="{9E11B52D-13DF-483E-80D6-09BCEE5BCB1B}" destId="{B43EC8B7-CBA3-4DC9-8B92-D058D04EF584}" srcOrd="0" destOrd="0" presId="urn:microsoft.com/office/officeart/2005/8/layout/vList2"/>
    <dgm:cxn modelId="{0812C45C-B53C-4125-890A-D7E53896B741}" srcId="{9E11B52D-13DF-483E-80D6-09BCEE5BCB1B}" destId="{C72A283F-08EC-430B-BB34-F926D0ED6B0C}" srcOrd="0" destOrd="0" parTransId="{F1C91944-9497-48A7-BF30-36F6019DC400}" sibTransId="{785091F1-6695-42E7-8D69-13BBB23CD966}"/>
    <dgm:cxn modelId="{E0B6CBC0-E65E-4EE9-B3A9-7BDD1E59B224}" type="presParOf" srcId="{B43EC8B7-CBA3-4DC9-8B92-D058D04EF584}" destId="{A204B3CE-9D9A-4147-A3C1-DE2F24F7A5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43AAC-CEE3-4F3C-B6E9-B3CC0533115B}" type="doc">
      <dgm:prSet loTypeId="urn:microsoft.com/office/officeart/2005/8/layout/architecture+Icon" loCatId="list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136C96B-EA3F-4161-B7EC-83B87973A92D}">
      <dgm:prSet phldrT="[Text]"/>
      <dgm:spPr/>
      <dgm:t>
        <a:bodyPr/>
        <a:lstStyle/>
        <a:p>
          <a:r>
            <a:rPr lang="en-US" dirty="0" smtClean="0"/>
            <a:t>Work for Hire</a:t>
          </a:r>
          <a:endParaRPr lang="en-US" dirty="0"/>
        </a:p>
      </dgm:t>
    </dgm:pt>
    <dgm:pt modelId="{1C1F5CB2-CF81-476F-BE01-8302833DABA1}" type="parTrans" cxnId="{FC852FFA-2A17-476D-B764-3607469CB910}">
      <dgm:prSet/>
      <dgm:spPr/>
      <dgm:t>
        <a:bodyPr/>
        <a:lstStyle/>
        <a:p>
          <a:endParaRPr lang="en-US"/>
        </a:p>
      </dgm:t>
    </dgm:pt>
    <dgm:pt modelId="{ECE4C3CE-7477-401E-A97B-C2BF0B77A542}" type="sibTrans" cxnId="{FC852FFA-2A17-476D-B764-3607469CB910}">
      <dgm:prSet/>
      <dgm:spPr/>
      <dgm:t>
        <a:bodyPr/>
        <a:lstStyle/>
        <a:p>
          <a:endParaRPr lang="en-US"/>
        </a:p>
      </dgm:t>
    </dgm:pt>
    <dgm:pt modelId="{1E6448CE-51C0-43A6-BF41-E5964B54F567}">
      <dgm:prSet phldrT="[Text]"/>
      <dgm:spPr/>
      <dgm:t>
        <a:bodyPr/>
        <a:lstStyle/>
        <a:p>
          <a:r>
            <a:rPr lang="en-US" dirty="0" smtClean="0"/>
            <a:t>Assignment Agreements</a:t>
          </a:r>
          <a:endParaRPr lang="en-US" dirty="0"/>
        </a:p>
      </dgm:t>
    </dgm:pt>
    <dgm:pt modelId="{E5239CBD-6385-417C-B005-E42B3D4219B9}" type="parTrans" cxnId="{CF3BF5FE-606A-4D2A-9ADA-77471910A668}">
      <dgm:prSet/>
      <dgm:spPr/>
      <dgm:t>
        <a:bodyPr/>
        <a:lstStyle/>
        <a:p>
          <a:endParaRPr lang="en-US"/>
        </a:p>
      </dgm:t>
    </dgm:pt>
    <dgm:pt modelId="{54CEBA5C-02E6-4023-A5DF-882DCA05998E}" type="sibTrans" cxnId="{CF3BF5FE-606A-4D2A-9ADA-77471910A668}">
      <dgm:prSet/>
      <dgm:spPr/>
      <dgm:t>
        <a:bodyPr/>
        <a:lstStyle/>
        <a:p>
          <a:endParaRPr lang="en-US"/>
        </a:p>
      </dgm:t>
    </dgm:pt>
    <dgm:pt modelId="{8208FC0A-40B2-4386-BB64-AFEFA5371B01}" type="pres">
      <dgm:prSet presAssocID="{08C43AAC-CEE3-4F3C-B6E9-B3CC053311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6F827A-0C03-4E0C-9475-59E3E8012505}" type="pres">
      <dgm:prSet presAssocID="{7136C96B-EA3F-4161-B7EC-83B87973A92D}" presName="vertOne" presStyleCnt="0"/>
      <dgm:spPr/>
      <dgm:t>
        <a:bodyPr/>
        <a:lstStyle/>
        <a:p>
          <a:endParaRPr lang="en-US"/>
        </a:p>
      </dgm:t>
    </dgm:pt>
    <dgm:pt modelId="{2A9C31FA-4E82-42BD-B852-A0929ACD7715}" type="pres">
      <dgm:prSet presAssocID="{7136C96B-EA3F-4161-B7EC-83B87973A92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013BB-DCBB-42F3-A448-BC70E792DC85}" type="pres">
      <dgm:prSet presAssocID="{7136C96B-EA3F-4161-B7EC-83B87973A92D}" presName="horzOne" presStyleCnt="0"/>
      <dgm:spPr/>
      <dgm:t>
        <a:bodyPr/>
        <a:lstStyle/>
        <a:p>
          <a:endParaRPr lang="en-US"/>
        </a:p>
      </dgm:t>
    </dgm:pt>
    <dgm:pt modelId="{8B0B1AB4-C631-4859-AE11-67CDE388E5ED}" type="pres">
      <dgm:prSet presAssocID="{ECE4C3CE-7477-401E-A97B-C2BF0B77A542}" presName="sibSpaceOne" presStyleCnt="0"/>
      <dgm:spPr/>
      <dgm:t>
        <a:bodyPr/>
        <a:lstStyle/>
        <a:p>
          <a:endParaRPr lang="en-US"/>
        </a:p>
      </dgm:t>
    </dgm:pt>
    <dgm:pt modelId="{997A7B95-4121-4C30-AA0C-58B61F6CD401}" type="pres">
      <dgm:prSet presAssocID="{1E6448CE-51C0-43A6-BF41-E5964B54F567}" presName="vertOne" presStyleCnt="0"/>
      <dgm:spPr/>
      <dgm:t>
        <a:bodyPr/>
        <a:lstStyle/>
        <a:p>
          <a:endParaRPr lang="en-US"/>
        </a:p>
      </dgm:t>
    </dgm:pt>
    <dgm:pt modelId="{82AADEE3-FF94-4610-A6FF-9BECFF44295F}" type="pres">
      <dgm:prSet presAssocID="{1E6448CE-51C0-43A6-BF41-E5964B54F56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718AF-8017-4297-86F7-8102D9D80CEE}" type="pres">
      <dgm:prSet presAssocID="{1E6448CE-51C0-43A6-BF41-E5964B54F567}" presName="horzOne" presStyleCnt="0"/>
      <dgm:spPr/>
      <dgm:t>
        <a:bodyPr/>
        <a:lstStyle/>
        <a:p>
          <a:endParaRPr lang="en-US"/>
        </a:p>
      </dgm:t>
    </dgm:pt>
  </dgm:ptLst>
  <dgm:cxnLst>
    <dgm:cxn modelId="{CF3BF5FE-606A-4D2A-9ADA-77471910A668}" srcId="{08C43AAC-CEE3-4F3C-B6E9-B3CC0533115B}" destId="{1E6448CE-51C0-43A6-BF41-E5964B54F567}" srcOrd="1" destOrd="0" parTransId="{E5239CBD-6385-417C-B005-E42B3D4219B9}" sibTransId="{54CEBA5C-02E6-4023-A5DF-882DCA05998E}"/>
    <dgm:cxn modelId="{7A9CA71A-2DEF-4FAC-86F2-EDFCDED7FFE5}" type="presOf" srcId="{08C43AAC-CEE3-4F3C-B6E9-B3CC0533115B}" destId="{8208FC0A-40B2-4386-BB64-AFEFA5371B01}" srcOrd="0" destOrd="0" presId="urn:microsoft.com/office/officeart/2005/8/layout/architecture+Icon"/>
    <dgm:cxn modelId="{3F5B2358-23D5-4006-9A34-25A1DB6711D4}" type="presOf" srcId="{7136C96B-EA3F-4161-B7EC-83B87973A92D}" destId="{2A9C31FA-4E82-42BD-B852-A0929ACD7715}" srcOrd="0" destOrd="0" presId="urn:microsoft.com/office/officeart/2005/8/layout/architecture+Icon"/>
    <dgm:cxn modelId="{84F2CDC0-F152-48B6-8C35-7573A96A193C}" type="presOf" srcId="{1E6448CE-51C0-43A6-BF41-E5964B54F567}" destId="{82AADEE3-FF94-4610-A6FF-9BECFF44295F}" srcOrd="0" destOrd="0" presId="urn:microsoft.com/office/officeart/2005/8/layout/architecture+Icon"/>
    <dgm:cxn modelId="{FC852FFA-2A17-476D-B764-3607469CB910}" srcId="{08C43AAC-CEE3-4F3C-B6E9-B3CC0533115B}" destId="{7136C96B-EA3F-4161-B7EC-83B87973A92D}" srcOrd="0" destOrd="0" parTransId="{1C1F5CB2-CF81-476F-BE01-8302833DABA1}" sibTransId="{ECE4C3CE-7477-401E-A97B-C2BF0B77A542}"/>
    <dgm:cxn modelId="{1AB3FB48-355C-4F41-88FB-445E9EF70C67}" type="presParOf" srcId="{8208FC0A-40B2-4386-BB64-AFEFA5371B01}" destId="{146F827A-0C03-4E0C-9475-59E3E8012505}" srcOrd="0" destOrd="0" presId="urn:microsoft.com/office/officeart/2005/8/layout/architecture+Icon"/>
    <dgm:cxn modelId="{1F4F6028-4607-4B6D-BDF4-825BD86FA01F}" type="presParOf" srcId="{146F827A-0C03-4E0C-9475-59E3E8012505}" destId="{2A9C31FA-4E82-42BD-B852-A0929ACD7715}" srcOrd="0" destOrd="0" presId="urn:microsoft.com/office/officeart/2005/8/layout/architecture+Icon"/>
    <dgm:cxn modelId="{5807799F-9B99-469A-BA09-F4B7F548F911}" type="presParOf" srcId="{146F827A-0C03-4E0C-9475-59E3E8012505}" destId="{AED013BB-DCBB-42F3-A448-BC70E792DC85}" srcOrd="1" destOrd="0" presId="urn:microsoft.com/office/officeart/2005/8/layout/architecture+Icon"/>
    <dgm:cxn modelId="{53095741-362D-4393-86F5-3C3C57B343DA}" type="presParOf" srcId="{8208FC0A-40B2-4386-BB64-AFEFA5371B01}" destId="{8B0B1AB4-C631-4859-AE11-67CDE388E5ED}" srcOrd="1" destOrd="0" presId="urn:microsoft.com/office/officeart/2005/8/layout/architecture+Icon"/>
    <dgm:cxn modelId="{14C7635C-8F2D-4CEA-AFCC-18BF113C0AC0}" type="presParOf" srcId="{8208FC0A-40B2-4386-BB64-AFEFA5371B01}" destId="{997A7B95-4121-4C30-AA0C-58B61F6CD401}" srcOrd="2" destOrd="0" presId="urn:microsoft.com/office/officeart/2005/8/layout/architecture+Icon"/>
    <dgm:cxn modelId="{EEB61EDF-6FA8-4FE5-8F7D-ABF085E738BB}" type="presParOf" srcId="{997A7B95-4121-4C30-AA0C-58B61F6CD401}" destId="{82AADEE3-FF94-4610-A6FF-9BECFF44295F}" srcOrd="0" destOrd="0" presId="urn:microsoft.com/office/officeart/2005/8/layout/architecture+Icon"/>
    <dgm:cxn modelId="{5985EBCE-8AAE-4B6A-BF95-982B2367D3A5}" type="presParOf" srcId="{997A7B95-4121-4C30-AA0C-58B61F6CD401}" destId="{906718AF-8017-4297-86F7-8102D9D80CEE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2D258-FB4A-4158-869A-54813EAE7BE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3B1533-6996-4916-BAF4-2AF700D93FA7}">
      <dgm:prSet/>
      <dgm:spPr/>
      <dgm:t>
        <a:bodyPr/>
        <a:lstStyle/>
        <a:p>
          <a:pPr rtl="0"/>
          <a:r>
            <a:rPr lang="en-US" baseline="0" dirty="0" smtClean="0"/>
            <a:t>39 Studios</a:t>
          </a:r>
          <a:endParaRPr lang="en-US" dirty="0"/>
        </a:p>
      </dgm:t>
    </dgm:pt>
    <dgm:pt modelId="{D024E42A-0E5B-4AC2-A157-A1FF57D4663A}" type="parTrans" cxnId="{E6BF2CB2-5149-4C08-B4B4-21BD804C0E07}">
      <dgm:prSet/>
      <dgm:spPr/>
      <dgm:t>
        <a:bodyPr/>
        <a:lstStyle/>
        <a:p>
          <a:endParaRPr lang="en-US"/>
        </a:p>
      </dgm:t>
    </dgm:pt>
    <dgm:pt modelId="{368220A0-D96A-48ED-8D20-5C9303FBC63D}" type="sibTrans" cxnId="{E6BF2CB2-5149-4C08-B4B4-21BD804C0E07}">
      <dgm:prSet/>
      <dgm:spPr/>
      <dgm:t>
        <a:bodyPr/>
        <a:lstStyle/>
        <a:p>
          <a:endParaRPr lang="en-US"/>
        </a:p>
      </dgm:t>
    </dgm:pt>
    <dgm:pt modelId="{40EE7697-C9AB-4BDF-B2CC-38F5E6F212C2}">
      <dgm:prSet/>
      <dgm:spPr/>
      <dgm:t>
        <a:bodyPr/>
        <a:lstStyle/>
        <a:p>
          <a:pPr rtl="0"/>
          <a:r>
            <a:rPr lang="en-US" u="sng" dirty="0" smtClean="0"/>
            <a:t>The Story</a:t>
          </a:r>
          <a:endParaRPr lang="en-US" dirty="0"/>
        </a:p>
      </dgm:t>
    </dgm:pt>
    <dgm:pt modelId="{F37C706E-E7B0-4E90-BAB5-A66853B5635F}" type="parTrans" cxnId="{9A9C0D30-0E2D-458F-A02A-9FA4BDDF4B3C}">
      <dgm:prSet/>
      <dgm:spPr/>
      <dgm:t>
        <a:bodyPr/>
        <a:lstStyle/>
        <a:p>
          <a:endParaRPr lang="en-US"/>
        </a:p>
      </dgm:t>
    </dgm:pt>
    <dgm:pt modelId="{44A0BF36-4CDD-4F2A-8FD4-AD053D158F5E}" type="sibTrans" cxnId="{9A9C0D30-0E2D-458F-A02A-9FA4BDDF4B3C}">
      <dgm:prSet/>
      <dgm:spPr/>
      <dgm:t>
        <a:bodyPr/>
        <a:lstStyle/>
        <a:p>
          <a:endParaRPr lang="en-US"/>
        </a:p>
      </dgm:t>
    </dgm:pt>
    <dgm:pt modelId="{26F04C2C-49DF-42E3-B322-64005416DE18}">
      <dgm:prSet/>
      <dgm:spPr/>
      <dgm:t>
        <a:bodyPr/>
        <a:lstStyle/>
        <a:p>
          <a:pPr rtl="0"/>
          <a:r>
            <a:rPr lang="en-US" dirty="0" smtClean="0"/>
            <a:t>English Major</a:t>
          </a:r>
          <a:endParaRPr lang="en-US" dirty="0"/>
        </a:p>
      </dgm:t>
    </dgm:pt>
    <dgm:pt modelId="{F16DC0F2-CC3A-427D-9B3E-453B14FA6D54}" type="parTrans" cxnId="{AA54BEE0-1FED-4EF2-943F-CD67CB9ACFC2}">
      <dgm:prSet/>
      <dgm:spPr/>
      <dgm:t>
        <a:bodyPr/>
        <a:lstStyle/>
        <a:p>
          <a:endParaRPr lang="en-US"/>
        </a:p>
      </dgm:t>
    </dgm:pt>
    <dgm:pt modelId="{80C4368D-8832-416C-B4C5-4178C9A805D8}" type="sibTrans" cxnId="{AA54BEE0-1FED-4EF2-943F-CD67CB9ACFC2}">
      <dgm:prSet/>
      <dgm:spPr/>
      <dgm:t>
        <a:bodyPr/>
        <a:lstStyle/>
        <a:p>
          <a:endParaRPr lang="en-US"/>
        </a:p>
      </dgm:t>
    </dgm:pt>
    <dgm:pt modelId="{7169830C-941C-4879-ABF1-26099B96A1A0}">
      <dgm:prSet/>
      <dgm:spPr/>
      <dgm:t>
        <a:bodyPr/>
        <a:lstStyle/>
        <a:p>
          <a:pPr rtl="0"/>
          <a:r>
            <a:rPr lang="en-US" u="sng" dirty="0" smtClean="0"/>
            <a:t>The Controller</a:t>
          </a:r>
          <a:endParaRPr lang="en-US" dirty="0"/>
        </a:p>
      </dgm:t>
    </dgm:pt>
    <dgm:pt modelId="{3D96C9D4-27C4-4E25-BE15-704742B13DD3}" type="parTrans" cxnId="{36CBA48A-5D32-47ED-9344-694635F538E8}">
      <dgm:prSet/>
      <dgm:spPr/>
      <dgm:t>
        <a:bodyPr/>
        <a:lstStyle/>
        <a:p>
          <a:endParaRPr lang="en-US"/>
        </a:p>
      </dgm:t>
    </dgm:pt>
    <dgm:pt modelId="{71E12B10-36E6-4374-9EF6-D67F280423FC}" type="sibTrans" cxnId="{36CBA48A-5D32-47ED-9344-694635F538E8}">
      <dgm:prSet/>
      <dgm:spPr/>
      <dgm:t>
        <a:bodyPr/>
        <a:lstStyle/>
        <a:p>
          <a:endParaRPr lang="en-US"/>
        </a:p>
      </dgm:t>
    </dgm:pt>
    <dgm:pt modelId="{D89A88A6-258C-49C3-A618-A94D8078E2D0}">
      <dgm:prSet/>
      <dgm:spPr/>
      <dgm:t>
        <a:bodyPr/>
        <a:lstStyle/>
        <a:p>
          <a:pPr rtl="0"/>
          <a:r>
            <a:rPr lang="en-US" smtClean="0"/>
            <a:t>Johnny Geek</a:t>
          </a:r>
          <a:endParaRPr lang="en-US"/>
        </a:p>
      </dgm:t>
    </dgm:pt>
    <dgm:pt modelId="{90D96FC4-92A8-4B19-BD7E-9CFDEA8E10C2}" type="parTrans" cxnId="{7128B121-DE0C-4DFA-A816-4CF545BAD980}">
      <dgm:prSet/>
      <dgm:spPr/>
      <dgm:t>
        <a:bodyPr/>
        <a:lstStyle/>
        <a:p>
          <a:endParaRPr lang="en-US"/>
        </a:p>
      </dgm:t>
    </dgm:pt>
    <dgm:pt modelId="{4FE068B1-D087-43BD-B639-99242AC2C994}" type="sibTrans" cxnId="{7128B121-DE0C-4DFA-A816-4CF545BAD980}">
      <dgm:prSet/>
      <dgm:spPr/>
      <dgm:t>
        <a:bodyPr/>
        <a:lstStyle/>
        <a:p>
          <a:endParaRPr lang="en-US"/>
        </a:p>
      </dgm:t>
    </dgm:pt>
    <dgm:pt modelId="{06A16AF4-9069-4D02-89C1-85D4F601C450}">
      <dgm:prSet/>
      <dgm:spPr/>
      <dgm:t>
        <a:bodyPr/>
        <a:lstStyle/>
        <a:p>
          <a:pPr rtl="0"/>
          <a:r>
            <a:rPr lang="en-US" u="sng" smtClean="0"/>
            <a:t>The Code</a:t>
          </a:r>
          <a:endParaRPr lang="en-US"/>
        </a:p>
      </dgm:t>
    </dgm:pt>
    <dgm:pt modelId="{D2D70C49-4835-475F-A0F3-7301B3F8E7B9}" type="parTrans" cxnId="{0C86818F-B9ED-4DE3-B5C7-923EC3BD68D6}">
      <dgm:prSet/>
      <dgm:spPr/>
      <dgm:t>
        <a:bodyPr/>
        <a:lstStyle/>
        <a:p>
          <a:endParaRPr lang="en-US"/>
        </a:p>
      </dgm:t>
    </dgm:pt>
    <dgm:pt modelId="{8571354F-FEE6-4264-91D6-695A70DC71C8}" type="sibTrans" cxnId="{0C86818F-B9ED-4DE3-B5C7-923EC3BD68D6}">
      <dgm:prSet/>
      <dgm:spPr/>
      <dgm:t>
        <a:bodyPr/>
        <a:lstStyle/>
        <a:p>
          <a:endParaRPr lang="en-US"/>
        </a:p>
      </dgm:t>
    </dgm:pt>
    <dgm:pt modelId="{BE60F8CA-A6D0-4AA4-A54F-CA067904444E}">
      <dgm:prSet/>
      <dgm:spPr/>
      <dgm:t>
        <a:bodyPr/>
        <a:lstStyle/>
        <a:p>
          <a:pPr rtl="0"/>
          <a:r>
            <a:rPr lang="en-US" dirty="0" smtClean="0"/>
            <a:t>In-house programmers</a:t>
          </a:r>
          <a:endParaRPr lang="en-US" dirty="0"/>
        </a:p>
      </dgm:t>
    </dgm:pt>
    <dgm:pt modelId="{65097764-BAAE-49F7-B396-22D41CC367B3}" type="parTrans" cxnId="{ABB8AB24-3D8F-4792-9FD9-5705A0950EBC}">
      <dgm:prSet/>
      <dgm:spPr/>
      <dgm:t>
        <a:bodyPr/>
        <a:lstStyle/>
        <a:p>
          <a:endParaRPr lang="en-US"/>
        </a:p>
      </dgm:t>
    </dgm:pt>
    <dgm:pt modelId="{830DD486-4693-469A-8E88-84CDD9E509F1}" type="sibTrans" cxnId="{ABB8AB24-3D8F-4792-9FD9-5705A0950EBC}">
      <dgm:prSet/>
      <dgm:spPr/>
      <dgm:t>
        <a:bodyPr/>
        <a:lstStyle/>
        <a:p>
          <a:endParaRPr lang="en-US"/>
        </a:p>
      </dgm:t>
    </dgm:pt>
    <dgm:pt modelId="{3EAE996B-791A-47E6-BA58-6BC4ED042E90}">
      <dgm:prSet/>
      <dgm:spPr/>
      <dgm:t>
        <a:bodyPr/>
        <a:lstStyle/>
        <a:p>
          <a:pPr rtl="0"/>
          <a:r>
            <a:rPr lang="en-US" dirty="0" err="1" smtClean="0"/>
            <a:t>CodeMasters</a:t>
          </a:r>
          <a:r>
            <a:rPr lang="en-US" dirty="0" smtClean="0"/>
            <a:t> Inc.</a:t>
          </a:r>
          <a:endParaRPr lang="en-US" dirty="0"/>
        </a:p>
      </dgm:t>
    </dgm:pt>
    <dgm:pt modelId="{EFD16C4A-09A8-4ADC-A8AB-C326EC110E1F}" type="parTrans" cxnId="{A8A774AD-37BE-408A-965F-DD7B6DA25DC8}">
      <dgm:prSet/>
      <dgm:spPr/>
      <dgm:t>
        <a:bodyPr/>
        <a:lstStyle/>
        <a:p>
          <a:endParaRPr lang="en-US"/>
        </a:p>
      </dgm:t>
    </dgm:pt>
    <dgm:pt modelId="{E745B9E3-B90C-4BB4-839C-69BF013A6D81}" type="sibTrans" cxnId="{A8A774AD-37BE-408A-965F-DD7B6DA25DC8}">
      <dgm:prSet/>
      <dgm:spPr/>
      <dgm:t>
        <a:bodyPr/>
        <a:lstStyle/>
        <a:p>
          <a:endParaRPr lang="en-US"/>
        </a:p>
      </dgm:t>
    </dgm:pt>
    <dgm:pt modelId="{36DFC935-2FC1-4702-BA53-07D0D5F19C1B}" type="pres">
      <dgm:prSet presAssocID="{1F62D258-FB4A-4158-869A-54813EAE7B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9F54A-1B2B-457E-A658-0628E2B8647B}" type="pres">
      <dgm:prSet presAssocID="{E73B1533-6996-4916-BAF4-2AF700D93FA7}" presName="root1" presStyleCnt="0"/>
      <dgm:spPr/>
    </dgm:pt>
    <dgm:pt modelId="{12E22DD7-16A1-4877-AE30-4B0B958EE168}" type="pres">
      <dgm:prSet presAssocID="{E73B1533-6996-4916-BAF4-2AF700D93F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08516B-3B30-4CC1-8C7F-4AB277423611}" type="pres">
      <dgm:prSet presAssocID="{E73B1533-6996-4916-BAF4-2AF700D93FA7}" presName="level2hierChild" presStyleCnt="0"/>
      <dgm:spPr/>
    </dgm:pt>
    <dgm:pt modelId="{E498CC9E-F918-452F-8FC0-6B0E896FE445}" type="pres">
      <dgm:prSet presAssocID="{F37C706E-E7B0-4E90-BAB5-A66853B5635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96F8EC-3BD5-443D-AE2F-2A9BA7D2E6A7}" type="pres">
      <dgm:prSet presAssocID="{F37C706E-E7B0-4E90-BAB5-A66853B5635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40540BC-243E-45D0-B491-65B4923BB3D5}" type="pres">
      <dgm:prSet presAssocID="{40EE7697-C9AB-4BDF-B2CC-38F5E6F212C2}" presName="root2" presStyleCnt="0"/>
      <dgm:spPr/>
    </dgm:pt>
    <dgm:pt modelId="{59126129-F11E-4A1E-A243-59372DA35FD7}" type="pres">
      <dgm:prSet presAssocID="{40EE7697-C9AB-4BDF-B2CC-38F5E6F212C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69681-8406-49D7-995D-0FC5A07A53C7}" type="pres">
      <dgm:prSet presAssocID="{40EE7697-C9AB-4BDF-B2CC-38F5E6F212C2}" presName="level3hierChild" presStyleCnt="0"/>
      <dgm:spPr/>
    </dgm:pt>
    <dgm:pt modelId="{1487D758-7A61-4B17-AC78-59AA6AD1C6E4}" type="pres">
      <dgm:prSet presAssocID="{F16DC0F2-CC3A-427D-9B3E-453B14FA6D5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970EE8E-1D11-4F91-B2AD-9E7BF9784585}" type="pres">
      <dgm:prSet presAssocID="{F16DC0F2-CC3A-427D-9B3E-453B14FA6D5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5535C9F-5AB0-412E-BEC0-2FA3FB71CA96}" type="pres">
      <dgm:prSet presAssocID="{26F04C2C-49DF-42E3-B322-64005416DE18}" presName="root2" presStyleCnt="0"/>
      <dgm:spPr/>
    </dgm:pt>
    <dgm:pt modelId="{669A89D3-EC1A-45D4-9F0D-8D4DC75FDC0B}" type="pres">
      <dgm:prSet presAssocID="{26F04C2C-49DF-42E3-B322-64005416DE1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B9240-8C8B-4C8C-8548-AAEE84CE6BAF}" type="pres">
      <dgm:prSet presAssocID="{26F04C2C-49DF-42E3-B322-64005416DE18}" presName="level3hierChild" presStyleCnt="0"/>
      <dgm:spPr/>
    </dgm:pt>
    <dgm:pt modelId="{6F2EC46E-C39B-40C5-94D2-E00232CBF829}" type="pres">
      <dgm:prSet presAssocID="{3D96C9D4-27C4-4E25-BE15-704742B13DD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9B6E5C1-F7A9-4482-8494-37DC37509C12}" type="pres">
      <dgm:prSet presAssocID="{3D96C9D4-27C4-4E25-BE15-704742B13DD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D97FCF0-68E2-4497-B1A9-2324AB15C971}" type="pres">
      <dgm:prSet presAssocID="{7169830C-941C-4879-ABF1-26099B96A1A0}" presName="root2" presStyleCnt="0"/>
      <dgm:spPr/>
    </dgm:pt>
    <dgm:pt modelId="{C30C6E8B-5E3C-4068-AD60-6E0DA27D4055}" type="pres">
      <dgm:prSet presAssocID="{7169830C-941C-4879-ABF1-26099B96A1A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B9FF4B-68F1-4BDB-97E0-08DC160ABE07}" type="pres">
      <dgm:prSet presAssocID="{7169830C-941C-4879-ABF1-26099B96A1A0}" presName="level3hierChild" presStyleCnt="0"/>
      <dgm:spPr/>
    </dgm:pt>
    <dgm:pt modelId="{6BDDE2E2-C189-40C9-9821-6DD6365BC83C}" type="pres">
      <dgm:prSet presAssocID="{90D96FC4-92A8-4B19-BD7E-9CFDEA8E10C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487F079-A6FA-4794-A8EF-AE56D9033CF7}" type="pres">
      <dgm:prSet presAssocID="{90D96FC4-92A8-4B19-BD7E-9CFDEA8E10C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B778A52-720E-4985-9455-7D264B97418E}" type="pres">
      <dgm:prSet presAssocID="{D89A88A6-258C-49C3-A618-A94D8078E2D0}" presName="root2" presStyleCnt="0"/>
      <dgm:spPr/>
    </dgm:pt>
    <dgm:pt modelId="{A4CEC8F1-F3D7-4DE9-893B-A063F98A136E}" type="pres">
      <dgm:prSet presAssocID="{D89A88A6-258C-49C3-A618-A94D8078E2D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067A6B-A7EA-48C7-B03E-DAA6160CF372}" type="pres">
      <dgm:prSet presAssocID="{D89A88A6-258C-49C3-A618-A94D8078E2D0}" presName="level3hierChild" presStyleCnt="0"/>
      <dgm:spPr/>
    </dgm:pt>
    <dgm:pt modelId="{12D09B2C-9F2D-412D-BCAC-F5590129AE55}" type="pres">
      <dgm:prSet presAssocID="{D2D70C49-4835-475F-A0F3-7301B3F8E7B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E69E9C8-F12D-426B-83AD-98E7FAAF5D26}" type="pres">
      <dgm:prSet presAssocID="{D2D70C49-4835-475F-A0F3-7301B3F8E7B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86B8B08-840B-4BB4-BDA6-0A007EE44FA5}" type="pres">
      <dgm:prSet presAssocID="{06A16AF4-9069-4D02-89C1-85D4F601C450}" presName="root2" presStyleCnt="0"/>
      <dgm:spPr/>
    </dgm:pt>
    <dgm:pt modelId="{F9B0B292-9F8F-41C3-B4D5-C5139FC30E3E}" type="pres">
      <dgm:prSet presAssocID="{06A16AF4-9069-4D02-89C1-85D4F601C4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BD71B0-2349-4668-831A-0276D4A165CB}" type="pres">
      <dgm:prSet presAssocID="{06A16AF4-9069-4D02-89C1-85D4F601C450}" presName="level3hierChild" presStyleCnt="0"/>
      <dgm:spPr/>
    </dgm:pt>
    <dgm:pt modelId="{74A3129D-D8EF-4E39-A440-7D42004E5CD8}" type="pres">
      <dgm:prSet presAssocID="{65097764-BAAE-49F7-B396-22D41CC367B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19A4FA1-80A9-4B98-992B-B024F6DB329F}" type="pres">
      <dgm:prSet presAssocID="{65097764-BAAE-49F7-B396-22D41CC367B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6DD7F4D-87D2-4017-8AEE-4C2DEED9EA2D}" type="pres">
      <dgm:prSet presAssocID="{BE60F8CA-A6D0-4AA4-A54F-CA067904444E}" presName="root2" presStyleCnt="0"/>
      <dgm:spPr/>
    </dgm:pt>
    <dgm:pt modelId="{F771312C-1CE2-4444-8154-5962E89321E6}" type="pres">
      <dgm:prSet presAssocID="{BE60F8CA-A6D0-4AA4-A54F-CA067904444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9D4F4-D085-4979-8B37-3B1776259882}" type="pres">
      <dgm:prSet presAssocID="{BE60F8CA-A6D0-4AA4-A54F-CA067904444E}" presName="level3hierChild" presStyleCnt="0"/>
      <dgm:spPr/>
    </dgm:pt>
    <dgm:pt modelId="{2E47136B-88E8-4A7C-89B7-9D7835EC4E92}" type="pres">
      <dgm:prSet presAssocID="{EFD16C4A-09A8-4ADC-A8AB-C326EC110E1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9875728-214C-4BB7-AC4B-BC5E8805EE99}" type="pres">
      <dgm:prSet presAssocID="{EFD16C4A-09A8-4ADC-A8AB-C326EC110E1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C3A7E8C-A611-47E9-B0EC-ACB01CDD3E2F}" type="pres">
      <dgm:prSet presAssocID="{3EAE996B-791A-47E6-BA58-6BC4ED042E90}" presName="root2" presStyleCnt="0"/>
      <dgm:spPr/>
    </dgm:pt>
    <dgm:pt modelId="{48241B07-DB7B-4BF7-B2E1-C192607991B8}" type="pres">
      <dgm:prSet presAssocID="{3EAE996B-791A-47E6-BA58-6BC4ED042E9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B39FB-CBED-47D4-BF84-70684ACF7E47}" type="pres">
      <dgm:prSet presAssocID="{3EAE996B-791A-47E6-BA58-6BC4ED042E90}" presName="level3hierChild" presStyleCnt="0"/>
      <dgm:spPr/>
    </dgm:pt>
  </dgm:ptLst>
  <dgm:cxnLst>
    <dgm:cxn modelId="{65717A4A-096C-45C2-B9C7-8C22110DF849}" type="presOf" srcId="{D2D70C49-4835-475F-A0F3-7301B3F8E7B9}" destId="{6E69E9C8-F12D-426B-83AD-98E7FAAF5D26}" srcOrd="1" destOrd="0" presId="urn:microsoft.com/office/officeart/2005/8/layout/hierarchy2"/>
    <dgm:cxn modelId="{0C86818F-B9ED-4DE3-B5C7-923EC3BD68D6}" srcId="{E73B1533-6996-4916-BAF4-2AF700D93FA7}" destId="{06A16AF4-9069-4D02-89C1-85D4F601C450}" srcOrd="2" destOrd="0" parTransId="{D2D70C49-4835-475F-A0F3-7301B3F8E7B9}" sibTransId="{8571354F-FEE6-4264-91D6-695A70DC71C8}"/>
    <dgm:cxn modelId="{7D46CA8D-75A6-4DD8-B534-0AEA768BC910}" type="presOf" srcId="{65097764-BAAE-49F7-B396-22D41CC367B3}" destId="{74A3129D-D8EF-4E39-A440-7D42004E5CD8}" srcOrd="0" destOrd="0" presId="urn:microsoft.com/office/officeart/2005/8/layout/hierarchy2"/>
    <dgm:cxn modelId="{A0AA914D-7A20-4041-A3F9-85D8BBF657AA}" type="presOf" srcId="{D89A88A6-258C-49C3-A618-A94D8078E2D0}" destId="{A4CEC8F1-F3D7-4DE9-893B-A063F98A136E}" srcOrd="0" destOrd="0" presId="urn:microsoft.com/office/officeart/2005/8/layout/hierarchy2"/>
    <dgm:cxn modelId="{6F3BE4EF-9CAD-4006-9B75-AA56A5695478}" type="presOf" srcId="{BE60F8CA-A6D0-4AA4-A54F-CA067904444E}" destId="{F771312C-1CE2-4444-8154-5962E89321E6}" srcOrd="0" destOrd="0" presId="urn:microsoft.com/office/officeart/2005/8/layout/hierarchy2"/>
    <dgm:cxn modelId="{E6E034ED-7F88-483B-8D72-844FCA8B3483}" type="presOf" srcId="{F37C706E-E7B0-4E90-BAB5-A66853B5635F}" destId="{3C96F8EC-3BD5-443D-AE2F-2A9BA7D2E6A7}" srcOrd="1" destOrd="0" presId="urn:microsoft.com/office/officeart/2005/8/layout/hierarchy2"/>
    <dgm:cxn modelId="{4F58973C-6552-4193-B325-780EFC024E2A}" type="presOf" srcId="{7169830C-941C-4879-ABF1-26099B96A1A0}" destId="{C30C6E8B-5E3C-4068-AD60-6E0DA27D4055}" srcOrd="0" destOrd="0" presId="urn:microsoft.com/office/officeart/2005/8/layout/hierarchy2"/>
    <dgm:cxn modelId="{ABB8AB24-3D8F-4792-9FD9-5705A0950EBC}" srcId="{06A16AF4-9069-4D02-89C1-85D4F601C450}" destId="{BE60F8CA-A6D0-4AA4-A54F-CA067904444E}" srcOrd="0" destOrd="0" parTransId="{65097764-BAAE-49F7-B396-22D41CC367B3}" sibTransId="{830DD486-4693-469A-8E88-84CDD9E509F1}"/>
    <dgm:cxn modelId="{F6272B88-2BC2-4800-8A90-A247F058110C}" type="presOf" srcId="{F16DC0F2-CC3A-427D-9B3E-453B14FA6D54}" destId="{D970EE8E-1D11-4F91-B2AD-9E7BF9784585}" srcOrd="1" destOrd="0" presId="urn:microsoft.com/office/officeart/2005/8/layout/hierarchy2"/>
    <dgm:cxn modelId="{33F4685F-11D1-48D0-A842-F3A61787AEA8}" type="presOf" srcId="{1F62D258-FB4A-4158-869A-54813EAE7BE0}" destId="{36DFC935-2FC1-4702-BA53-07D0D5F19C1B}" srcOrd="0" destOrd="0" presId="urn:microsoft.com/office/officeart/2005/8/layout/hierarchy2"/>
    <dgm:cxn modelId="{E6BF2CB2-5149-4C08-B4B4-21BD804C0E07}" srcId="{1F62D258-FB4A-4158-869A-54813EAE7BE0}" destId="{E73B1533-6996-4916-BAF4-2AF700D93FA7}" srcOrd="0" destOrd="0" parTransId="{D024E42A-0E5B-4AC2-A157-A1FF57D4663A}" sibTransId="{368220A0-D96A-48ED-8D20-5C9303FBC63D}"/>
    <dgm:cxn modelId="{1AFF2583-ABDF-45E7-99E3-41B5BD48B1BA}" type="presOf" srcId="{F37C706E-E7B0-4E90-BAB5-A66853B5635F}" destId="{E498CC9E-F918-452F-8FC0-6B0E896FE445}" srcOrd="0" destOrd="0" presId="urn:microsoft.com/office/officeart/2005/8/layout/hierarchy2"/>
    <dgm:cxn modelId="{A8A774AD-37BE-408A-965F-DD7B6DA25DC8}" srcId="{06A16AF4-9069-4D02-89C1-85D4F601C450}" destId="{3EAE996B-791A-47E6-BA58-6BC4ED042E90}" srcOrd="1" destOrd="0" parTransId="{EFD16C4A-09A8-4ADC-A8AB-C326EC110E1F}" sibTransId="{E745B9E3-B90C-4BB4-839C-69BF013A6D81}"/>
    <dgm:cxn modelId="{AA54BEE0-1FED-4EF2-943F-CD67CB9ACFC2}" srcId="{40EE7697-C9AB-4BDF-B2CC-38F5E6F212C2}" destId="{26F04C2C-49DF-42E3-B322-64005416DE18}" srcOrd="0" destOrd="0" parTransId="{F16DC0F2-CC3A-427D-9B3E-453B14FA6D54}" sibTransId="{80C4368D-8832-416C-B4C5-4178C9A805D8}"/>
    <dgm:cxn modelId="{20C16481-ECD4-4ED9-9903-C0CA46C3427D}" type="presOf" srcId="{D2D70C49-4835-475F-A0F3-7301B3F8E7B9}" destId="{12D09B2C-9F2D-412D-BCAC-F5590129AE55}" srcOrd="0" destOrd="0" presId="urn:microsoft.com/office/officeart/2005/8/layout/hierarchy2"/>
    <dgm:cxn modelId="{39939868-6CC6-4D78-BFC6-C9C316BB900D}" type="presOf" srcId="{EFD16C4A-09A8-4ADC-A8AB-C326EC110E1F}" destId="{B9875728-214C-4BB7-AC4B-BC5E8805EE99}" srcOrd="1" destOrd="0" presId="urn:microsoft.com/office/officeart/2005/8/layout/hierarchy2"/>
    <dgm:cxn modelId="{6D731EDA-675D-4479-BF3B-B3298B795645}" type="presOf" srcId="{40EE7697-C9AB-4BDF-B2CC-38F5E6F212C2}" destId="{59126129-F11E-4A1E-A243-59372DA35FD7}" srcOrd="0" destOrd="0" presId="urn:microsoft.com/office/officeart/2005/8/layout/hierarchy2"/>
    <dgm:cxn modelId="{4BA77898-7EC4-4DC9-A045-A054C3E34B15}" type="presOf" srcId="{3EAE996B-791A-47E6-BA58-6BC4ED042E90}" destId="{48241B07-DB7B-4BF7-B2E1-C192607991B8}" srcOrd="0" destOrd="0" presId="urn:microsoft.com/office/officeart/2005/8/layout/hierarchy2"/>
    <dgm:cxn modelId="{36CBA48A-5D32-47ED-9344-694635F538E8}" srcId="{E73B1533-6996-4916-BAF4-2AF700D93FA7}" destId="{7169830C-941C-4879-ABF1-26099B96A1A0}" srcOrd="1" destOrd="0" parTransId="{3D96C9D4-27C4-4E25-BE15-704742B13DD3}" sibTransId="{71E12B10-36E6-4374-9EF6-D67F280423FC}"/>
    <dgm:cxn modelId="{A5061AAB-28E8-43F4-A31D-2EFE0EE96664}" type="presOf" srcId="{26F04C2C-49DF-42E3-B322-64005416DE18}" destId="{669A89D3-EC1A-45D4-9F0D-8D4DC75FDC0B}" srcOrd="0" destOrd="0" presId="urn:microsoft.com/office/officeart/2005/8/layout/hierarchy2"/>
    <dgm:cxn modelId="{7128B121-DE0C-4DFA-A816-4CF545BAD980}" srcId="{7169830C-941C-4879-ABF1-26099B96A1A0}" destId="{D89A88A6-258C-49C3-A618-A94D8078E2D0}" srcOrd="0" destOrd="0" parTransId="{90D96FC4-92A8-4B19-BD7E-9CFDEA8E10C2}" sibTransId="{4FE068B1-D087-43BD-B639-99242AC2C994}"/>
    <dgm:cxn modelId="{9A9C0D30-0E2D-458F-A02A-9FA4BDDF4B3C}" srcId="{E73B1533-6996-4916-BAF4-2AF700D93FA7}" destId="{40EE7697-C9AB-4BDF-B2CC-38F5E6F212C2}" srcOrd="0" destOrd="0" parTransId="{F37C706E-E7B0-4E90-BAB5-A66853B5635F}" sibTransId="{44A0BF36-4CDD-4F2A-8FD4-AD053D158F5E}"/>
    <dgm:cxn modelId="{83BC7ED8-7221-4FC6-8210-446F4D4DB216}" type="presOf" srcId="{EFD16C4A-09A8-4ADC-A8AB-C326EC110E1F}" destId="{2E47136B-88E8-4A7C-89B7-9D7835EC4E92}" srcOrd="0" destOrd="0" presId="urn:microsoft.com/office/officeart/2005/8/layout/hierarchy2"/>
    <dgm:cxn modelId="{323DF9C1-95C9-417A-BBB7-9ED9F0747C92}" type="presOf" srcId="{65097764-BAAE-49F7-B396-22D41CC367B3}" destId="{419A4FA1-80A9-4B98-992B-B024F6DB329F}" srcOrd="1" destOrd="0" presId="urn:microsoft.com/office/officeart/2005/8/layout/hierarchy2"/>
    <dgm:cxn modelId="{3CF663B6-E7E5-4C53-BBD5-10354EBC8CDF}" type="presOf" srcId="{3D96C9D4-27C4-4E25-BE15-704742B13DD3}" destId="{99B6E5C1-F7A9-4482-8494-37DC37509C12}" srcOrd="1" destOrd="0" presId="urn:microsoft.com/office/officeart/2005/8/layout/hierarchy2"/>
    <dgm:cxn modelId="{C24A4641-6F16-47FC-A8F1-A282FAFDAEAF}" type="presOf" srcId="{3D96C9D4-27C4-4E25-BE15-704742B13DD3}" destId="{6F2EC46E-C39B-40C5-94D2-E00232CBF829}" srcOrd="0" destOrd="0" presId="urn:microsoft.com/office/officeart/2005/8/layout/hierarchy2"/>
    <dgm:cxn modelId="{992AE682-B887-4609-8D02-C1D11073E2E1}" type="presOf" srcId="{E73B1533-6996-4916-BAF4-2AF700D93FA7}" destId="{12E22DD7-16A1-4877-AE30-4B0B958EE168}" srcOrd="0" destOrd="0" presId="urn:microsoft.com/office/officeart/2005/8/layout/hierarchy2"/>
    <dgm:cxn modelId="{FFDB3692-D8D1-4633-8259-197D1078F760}" type="presOf" srcId="{90D96FC4-92A8-4B19-BD7E-9CFDEA8E10C2}" destId="{6BDDE2E2-C189-40C9-9821-6DD6365BC83C}" srcOrd="0" destOrd="0" presId="urn:microsoft.com/office/officeart/2005/8/layout/hierarchy2"/>
    <dgm:cxn modelId="{EF324229-D34C-49B3-AAE5-FE3A7E464B5D}" type="presOf" srcId="{90D96FC4-92A8-4B19-BD7E-9CFDEA8E10C2}" destId="{3487F079-A6FA-4794-A8EF-AE56D9033CF7}" srcOrd="1" destOrd="0" presId="urn:microsoft.com/office/officeart/2005/8/layout/hierarchy2"/>
    <dgm:cxn modelId="{EE076491-10C0-4EBC-AB8C-2134F206DE0B}" type="presOf" srcId="{F16DC0F2-CC3A-427D-9B3E-453B14FA6D54}" destId="{1487D758-7A61-4B17-AC78-59AA6AD1C6E4}" srcOrd="0" destOrd="0" presId="urn:microsoft.com/office/officeart/2005/8/layout/hierarchy2"/>
    <dgm:cxn modelId="{C87EBA30-BE1D-41D9-BC8D-9D504E4549F5}" type="presOf" srcId="{06A16AF4-9069-4D02-89C1-85D4F601C450}" destId="{F9B0B292-9F8F-41C3-B4D5-C5139FC30E3E}" srcOrd="0" destOrd="0" presId="urn:microsoft.com/office/officeart/2005/8/layout/hierarchy2"/>
    <dgm:cxn modelId="{75D08D68-89D8-44FF-A2A0-8BE5EA08792E}" type="presParOf" srcId="{36DFC935-2FC1-4702-BA53-07D0D5F19C1B}" destId="{DC09F54A-1B2B-457E-A658-0628E2B8647B}" srcOrd="0" destOrd="0" presId="urn:microsoft.com/office/officeart/2005/8/layout/hierarchy2"/>
    <dgm:cxn modelId="{CA208208-4255-4C50-9631-EA629A3DA369}" type="presParOf" srcId="{DC09F54A-1B2B-457E-A658-0628E2B8647B}" destId="{12E22DD7-16A1-4877-AE30-4B0B958EE168}" srcOrd="0" destOrd="0" presId="urn:microsoft.com/office/officeart/2005/8/layout/hierarchy2"/>
    <dgm:cxn modelId="{7E115C44-AABD-4E5C-A048-211EDCC56891}" type="presParOf" srcId="{DC09F54A-1B2B-457E-A658-0628E2B8647B}" destId="{7908516B-3B30-4CC1-8C7F-4AB277423611}" srcOrd="1" destOrd="0" presId="urn:microsoft.com/office/officeart/2005/8/layout/hierarchy2"/>
    <dgm:cxn modelId="{4621A759-3308-4231-A109-271685D3B194}" type="presParOf" srcId="{7908516B-3B30-4CC1-8C7F-4AB277423611}" destId="{E498CC9E-F918-452F-8FC0-6B0E896FE445}" srcOrd="0" destOrd="0" presId="urn:microsoft.com/office/officeart/2005/8/layout/hierarchy2"/>
    <dgm:cxn modelId="{ACDCDA51-43F0-4029-865F-CB840240FE52}" type="presParOf" srcId="{E498CC9E-F918-452F-8FC0-6B0E896FE445}" destId="{3C96F8EC-3BD5-443D-AE2F-2A9BA7D2E6A7}" srcOrd="0" destOrd="0" presId="urn:microsoft.com/office/officeart/2005/8/layout/hierarchy2"/>
    <dgm:cxn modelId="{E1FCDE4D-CCF4-4730-8C90-AD761E3BAA9F}" type="presParOf" srcId="{7908516B-3B30-4CC1-8C7F-4AB277423611}" destId="{D40540BC-243E-45D0-B491-65B4923BB3D5}" srcOrd="1" destOrd="0" presId="urn:microsoft.com/office/officeart/2005/8/layout/hierarchy2"/>
    <dgm:cxn modelId="{7838BCE3-07B4-49FD-B072-1EBC6598E4A8}" type="presParOf" srcId="{D40540BC-243E-45D0-B491-65B4923BB3D5}" destId="{59126129-F11E-4A1E-A243-59372DA35FD7}" srcOrd="0" destOrd="0" presId="urn:microsoft.com/office/officeart/2005/8/layout/hierarchy2"/>
    <dgm:cxn modelId="{E232183C-369D-4998-BE1C-1C558F750051}" type="presParOf" srcId="{D40540BC-243E-45D0-B491-65B4923BB3D5}" destId="{D5069681-8406-49D7-995D-0FC5A07A53C7}" srcOrd="1" destOrd="0" presId="urn:microsoft.com/office/officeart/2005/8/layout/hierarchy2"/>
    <dgm:cxn modelId="{C76B69DE-EA7B-4D80-B86D-C9A99995C886}" type="presParOf" srcId="{D5069681-8406-49D7-995D-0FC5A07A53C7}" destId="{1487D758-7A61-4B17-AC78-59AA6AD1C6E4}" srcOrd="0" destOrd="0" presId="urn:microsoft.com/office/officeart/2005/8/layout/hierarchy2"/>
    <dgm:cxn modelId="{716BE944-040C-4DD8-BBEC-DCF92D8A48FF}" type="presParOf" srcId="{1487D758-7A61-4B17-AC78-59AA6AD1C6E4}" destId="{D970EE8E-1D11-4F91-B2AD-9E7BF9784585}" srcOrd="0" destOrd="0" presId="urn:microsoft.com/office/officeart/2005/8/layout/hierarchy2"/>
    <dgm:cxn modelId="{D34E0BAA-B187-4C1E-AD9B-4A0C7B57487E}" type="presParOf" srcId="{D5069681-8406-49D7-995D-0FC5A07A53C7}" destId="{65535C9F-5AB0-412E-BEC0-2FA3FB71CA96}" srcOrd="1" destOrd="0" presId="urn:microsoft.com/office/officeart/2005/8/layout/hierarchy2"/>
    <dgm:cxn modelId="{CBFACABC-123A-4F2E-B08A-09BCDB838A21}" type="presParOf" srcId="{65535C9F-5AB0-412E-BEC0-2FA3FB71CA96}" destId="{669A89D3-EC1A-45D4-9F0D-8D4DC75FDC0B}" srcOrd="0" destOrd="0" presId="urn:microsoft.com/office/officeart/2005/8/layout/hierarchy2"/>
    <dgm:cxn modelId="{BCF41C8E-BFAB-4EFD-92B0-3C5ECA1823BE}" type="presParOf" srcId="{65535C9F-5AB0-412E-BEC0-2FA3FB71CA96}" destId="{607B9240-8C8B-4C8C-8548-AAEE84CE6BAF}" srcOrd="1" destOrd="0" presId="urn:microsoft.com/office/officeart/2005/8/layout/hierarchy2"/>
    <dgm:cxn modelId="{02480489-46CF-443D-A045-81EF285198B7}" type="presParOf" srcId="{7908516B-3B30-4CC1-8C7F-4AB277423611}" destId="{6F2EC46E-C39B-40C5-94D2-E00232CBF829}" srcOrd="2" destOrd="0" presId="urn:microsoft.com/office/officeart/2005/8/layout/hierarchy2"/>
    <dgm:cxn modelId="{4DC3589D-E569-4719-8B05-DFBFB902A862}" type="presParOf" srcId="{6F2EC46E-C39B-40C5-94D2-E00232CBF829}" destId="{99B6E5C1-F7A9-4482-8494-37DC37509C12}" srcOrd="0" destOrd="0" presId="urn:microsoft.com/office/officeart/2005/8/layout/hierarchy2"/>
    <dgm:cxn modelId="{05D79117-44E9-466C-B501-DD9CCFE6D072}" type="presParOf" srcId="{7908516B-3B30-4CC1-8C7F-4AB277423611}" destId="{4D97FCF0-68E2-4497-B1A9-2324AB15C971}" srcOrd="3" destOrd="0" presId="urn:microsoft.com/office/officeart/2005/8/layout/hierarchy2"/>
    <dgm:cxn modelId="{B675EBF9-37DD-4E72-888E-A58B7BB2DA39}" type="presParOf" srcId="{4D97FCF0-68E2-4497-B1A9-2324AB15C971}" destId="{C30C6E8B-5E3C-4068-AD60-6E0DA27D4055}" srcOrd="0" destOrd="0" presId="urn:microsoft.com/office/officeart/2005/8/layout/hierarchy2"/>
    <dgm:cxn modelId="{A81B2B54-4E4C-455A-B52E-9F96B8A44EB2}" type="presParOf" srcId="{4D97FCF0-68E2-4497-B1A9-2324AB15C971}" destId="{46B9FF4B-68F1-4BDB-97E0-08DC160ABE07}" srcOrd="1" destOrd="0" presId="urn:microsoft.com/office/officeart/2005/8/layout/hierarchy2"/>
    <dgm:cxn modelId="{411D1143-F5C5-4F5C-B974-EA84A5F32060}" type="presParOf" srcId="{46B9FF4B-68F1-4BDB-97E0-08DC160ABE07}" destId="{6BDDE2E2-C189-40C9-9821-6DD6365BC83C}" srcOrd="0" destOrd="0" presId="urn:microsoft.com/office/officeart/2005/8/layout/hierarchy2"/>
    <dgm:cxn modelId="{9096352B-5014-44B9-B5E4-A484535E1D28}" type="presParOf" srcId="{6BDDE2E2-C189-40C9-9821-6DD6365BC83C}" destId="{3487F079-A6FA-4794-A8EF-AE56D9033CF7}" srcOrd="0" destOrd="0" presId="urn:microsoft.com/office/officeart/2005/8/layout/hierarchy2"/>
    <dgm:cxn modelId="{6ADB9E01-131C-4AB2-A79A-081C647674EE}" type="presParOf" srcId="{46B9FF4B-68F1-4BDB-97E0-08DC160ABE07}" destId="{9B778A52-720E-4985-9455-7D264B97418E}" srcOrd="1" destOrd="0" presId="urn:microsoft.com/office/officeart/2005/8/layout/hierarchy2"/>
    <dgm:cxn modelId="{11AB20A6-D8BA-4D23-8DE3-3C08B83A4F1B}" type="presParOf" srcId="{9B778A52-720E-4985-9455-7D264B97418E}" destId="{A4CEC8F1-F3D7-4DE9-893B-A063F98A136E}" srcOrd="0" destOrd="0" presId="urn:microsoft.com/office/officeart/2005/8/layout/hierarchy2"/>
    <dgm:cxn modelId="{FE4A11E8-7326-4F13-AFD8-8906E2013EF6}" type="presParOf" srcId="{9B778A52-720E-4985-9455-7D264B97418E}" destId="{70067A6B-A7EA-48C7-B03E-DAA6160CF372}" srcOrd="1" destOrd="0" presId="urn:microsoft.com/office/officeart/2005/8/layout/hierarchy2"/>
    <dgm:cxn modelId="{8E56E0E7-2221-49EC-A1F9-149E0461AD7F}" type="presParOf" srcId="{7908516B-3B30-4CC1-8C7F-4AB277423611}" destId="{12D09B2C-9F2D-412D-BCAC-F5590129AE55}" srcOrd="4" destOrd="0" presId="urn:microsoft.com/office/officeart/2005/8/layout/hierarchy2"/>
    <dgm:cxn modelId="{94A88BF6-1477-435F-8FCE-BA1DE798D09F}" type="presParOf" srcId="{12D09B2C-9F2D-412D-BCAC-F5590129AE55}" destId="{6E69E9C8-F12D-426B-83AD-98E7FAAF5D26}" srcOrd="0" destOrd="0" presId="urn:microsoft.com/office/officeart/2005/8/layout/hierarchy2"/>
    <dgm:cxn modelId="{F92F784C-2006-4F9E-AF4F-294EA8A08BFC}" type="presParOf" srcId="{7908516B-3B30-4CC1-8C7F-4AB277423611}" destId="{086B8B08-840B-4BB4-BDA6-0A007EE44FA5}" srcOrd="5" destOrd="0" presId="urn:microsoft.com/office/officeart/2005/8/layout/hierarchy2"/>
    <dgm:cxn modelId="{37C1A420-E7FC-4160-A193-5F15BFD04875}" type="presParOf" srcId="{086B8B08-840B-4BB4-BDA6-0A007EE44FA5}" destId="{F9B0B292-9F8F-41C3-B4D5-C5139FC30E3E}" srcOrd="0" destOrd="0" presId="urn:microsoft.com/office/officeart/2005/8/layout/hierarchy2"/>
    <dgm:cxn modelId="{BA5B2D5E-4C99-4BDB-B504-B2EF656C9459}" type="presParOf" srcId="{086B8B08-840B-4BB4-BDA6-0A007EE44FA5}" destId="{49BD71B0-2349-4668-831A-0276D4A165CB}" srcOrd="1" destOrd="0" presId="urn:microsoft.com/office/officeart/2005/8/layout/hierarchy2"/>
    <dgm:cxn modelId="{84848619-CE23-4F01-B2A5-977B74288458}" type="presParOf" srcId="{49BD71B0-2349-4668-831A-0276D4A165CB}" destId="{74A3129D-D8EF-4E39-A440-7D42004E5CD8}" srcOrd="0" destOrd="0" presId="urn:microsoft.com/office/officeart/2005/8/layout/hierarchy2"/>
    <dgm:cxn modelId="{76AAC454-D137-4329-9678-782DFCC7AC6C}" type="presParOf" srcId="{74A3129D-D8EF-4E39-A440-7D42004E5CD8}" destId="{419A4FA1-80A9-4B98-992B-B024F6DB329F}" srcOrd="0" destOrd="0" presId="urn:microsoft.com/office/officeart/2005/8/layout/hierarchy2"/>
    <dgm:cxn modelId="{086C45FD-D4E8-4EBF-895C-4D3686DD8677}" type="presParOf" srcId="{49BD71B0-2349-4668-831A-0276D4A165CB}" destId="{D6DD7F4D-87D2-4017-8AEE-4C2DEED9EA2D}" srcOrd="1" destOrd="0" presId="urn:microsoft.com/office/officeart/2005/8/layout/hierarchy2"/>
    <dgm:cxn modelId="{5450E55B-C951-4B13-8F88-AAE02239F185}" type="presParOf" srcId="{D6DD7F4D-87D2-4017-8AEE-4C2DEED9EA2D}" destId="{F771312C-1CE2-4444-8154-5962E89321E6}" srcOrd="0" destOrd="0" presId="urn:microsoft.com/office/officeart/2005/8/layout/hierarchy2"/>
    <dgm:cxn modelId="{F79444E2-4ADA-4894-BF06-0C58E10D7CC1}" type="presParOf" srcId="{D6DD7F4D-87D2-4017-8AEE-4C2DEED9EA2D}" destId="{4009D4F4-D085-4979-8B37-3B1776259882}" srcOrd="1" destOrd="0" presId="urn:microsoft.com/office/officeart/2005/8/layout/hierarchy2"/>
    <dgm:cxn modelId="{44695A1F-7C6F-496E-B87D-B354FCE982AB}" type="presParOf" srcId="{49BD71B0-2349-4668-831A-0276D4A165CB}" destId="{2E47136B-88E8-4A7C-89B7-9D7835EC4E92}" srcOrd="2" destOrd="0" presId="urn:microsoft.com/office/officeart/2005/8/layout/hierarchy2"/>
    <dgm:cxn modelId="{EB1FAEB0-1A1B-4C27-8312-D41717CD0979}" type="presParOf" srcId="{2E47136B-88E8-4A7C-89B7-9D7835EC4E92}" destId="{B9875728-214C-4BB7-AC4B-BC5E8805EE99}" srcOrd="0" destOrd="0" presId="urn:microsoft.com/office/officeart/2005/8/layout/hierarchy2"/>
    <dgm:cxn modelId="{237BC818-F7BA-4759-9A59-7814BED5E600}" type="presParOf" srcId="{49BD71B0-2349-4668-831A-0276D4A165CB}" destId="{7C3A7E8C-A611-47E9-B0EC-ACB01CDD3E2F}" srcOrd="3" destOrd="0" presId="urn:microsoft.com/office/officeart/2005/8/layout/hierarchy2"/>
    <dgm:cxn modelId="{E7793C43-4BF5-410E-97EB-2E7D6BE87DC4}" type="presParOf" srcId="{7C3A7E8C-A611-47E9-B0EC-ACB01CDD3E2F}" destId="{48241B07-DB7B-4BF7-B2E1-C192607991B8}" srcOrd="0" destOrd="0" presId="urn:microsoft.com/office/officeart/2005/8/layout/hierarchy2"/>
    <dgm:cxn modelId="{E0328096-1C08-4C71-93E3-0042F151C312}" type="presParOf" srcId="{7C3A7E8C-A611-47E9-B0EC-ACB01CDD3E2F}" destId="{B40B39FB-CBED-47D4-BF84-70684ACF7E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D21D1-4331-4920-90F4-77271510DD28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205F2E-B754-47A8-9723-3D136C2ABBE4}">
      <dgm:prSet/>
      <dgm:spPr/>
      <dgm:t>
        <a:bodyPr/>
        <a:lstStyle/>
        <a:p>
          <a:pPr rtl="0"/>
          <a:r>
            <a:rPr lang="en-US" baseline="0" smtClean="0"/>
            <a:t>Protects interests in an original expression</a:t>
          </a:r>
          <a:endParaRPr lang="en-US"/>
        </a:p>
      </dgm:t>
    </dgm:pt>
    <dgm:pt modelId="{992EEBD8-0F4E-4B96-B2B9-25F17871EBCC}" type="parTrans" cxnId="{6744E468-4E39-4743-8FE9-19A78275501A}">
      <dgm:prSet/>
      <dgm:spPr/>
      <dgm:t>
        <a:bodyPr/>
        <a:lstStyle/>
        <a:p>
          <a:endParaRPr lang="en-US"/>
        </a:p>
      </dgm:t>
    </dgm:pt>
    <dgm:pt modelId="{B45459AF-7A86-4A7D-A56B-1FB6FDDCCA3C}" type="sibTrans" cxnId="{6744E468-4E39-4743-8FE9-19A78275501A}">
      <dgm:prSet/>
      <dgm:spPr/>
      <dgm:t>
        <a:bodyPr/>
        <a:lstStyle/>
        <a:p>
          <a:endParaRPr lang="en-US"/>
        </a:p>
      </dgm:t>
    </dgm:pt>
    <dgm:pt modelId="{00DACB81-1C24-4E3D-BFD2-BCF7D45A0EA0}">
      <dgm:prSet/>
      <dgm:spPr/>
      <dgm:t>
        <a:bodyPr/>
        <a:lstStyle/>
        <a:p>
          <a:pPr rtl="0"/>
          <a:r>
            <a:rPr lang="en-US" smtClean="0"/>
            <a:t>Art, story, software, etc …</a:t>
          </a:r>
          <a:endParaRPr lang="en-US"/>
        </a:p>
      </dgm:t>
    </dgm:pt>
    <dgm:pt modelId="{0E898B8A-CEAA-4128-BC2A-C373138A6FE8}" type="parTrans" cxnId="{0A39E750-834D-427B-8FD7-9B175C12FE44}">
      <dgm:prSet/>
      <dgm:spPr/>
      <dgm:t>
        <a:bodyPr/>
        <a:lstStyle/>
        <a:p>
          <a:endParaRPr lang="en-US"/>
        </a:p>
      </dgm:t>
    </dgm:pt>
    <dgm:pt modelId="{D4838402-CC2A-4A8F-AB08-69ADC1B8D9ED}" type="sibTrans" cxnId="{0A39E750-834D-427B-8FD7-9B175C12FE44}">
      <dgm:prSet/>
      <dgm:spPr/>
      <dgm:t>
        <a:bodyPr/>
        <a:lstStyle/>
        <a:p>
          <a:endParaRPr lang="en-US"/>
        </a:p>
      </dgm:t>
    </dgm:pt>
    <dgm:pt modelId="{3AF077AB-35FD-4335-877B-789776B68D27}">
      <dgm:prSet/>
      <dgm:spPr/>
      <dgm:t>
        <a:bodyPr/>
        <a:lstStyle/>
        <a:p>
          <a:pPr rtl="0"/>
          <a:r>
            <a:rPr lang="en-US" baseline="0" dirty="0" smtClean="0"/>
            <a:t>Person who creates original work owns the copyright</a:t>
          </a:r>
          <a:endParaRPr lang="en-US" dirty="0"/>
        </a:p>
      </dgm:t>
    </dgm:pt>
    <dgm:pt modelId="{8C13A7F7-8C56-47B6-AFA2-06B02EB882A4}" type="parTrans" cxnId="{A324AF12-05F9-41F1-90B0-F0AA4232B6C5}">
      <dgm:prSet/>
      <dgm:spPr/>
      <dgm:t>
        <a:bodyPr/>
        <a:lstStyle/>
        <a:p>
          <a:endParaRPr lang="en-US"/>
        </a:p>
      </dgm:t>
    </dgm:pt>
    <dgm:pt modelId="{BE3FDBC2-44BB-44E5-ACC6-7EE47D7C855F}" type="sibTrans" cxnId="{A324AF12-05F9-41F1-90B0-F0AA4232B6C5}">
      <dgm:prSet/>
      <dgm:spPr/>
      <dgm:t>
        <a:bodyPr/>
        <a:lstStyle/>
        <a:p>
          <a:endParaRPr lang="en-US"/>
        </a:p>
      </dgm:t>
    </dgm:pt>
    <dgm:pt modelId="{8071D3A0-72E5-4818-81F0-EA8114DCC30C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baseline="0" dirty="0" smtClean="0"/>
            <a:t>Exception: Works for Hire </a:t>
          </a:r>
        </a:p>
        <a:p>
          <a:pPr rtl="0">
            <a:spcAft>
              <a:spcPts val="0"/>
            </a:spcAft>
          </a:pPr>
          <a:r>
            <a:rPr lang="en-US" baseline="0" dirty="0" smtClean="0"/>
            <a:t>17 USC § 101</a:t>
          </a:r>
          <a:endParaRPr lang="en-US" dirty="0"/>
        </a:p>
      </dgm:t>
    </dgm:pt>
    <dgm:pt modelId="{C197989B-94C1-47E4-A0D3-06AA5FDBA44A}" type="parTrans" cxnId="{EEFD5E33-C987-4005-B840-DE416CEE01B1}">
      <dgm:prSet/>
      <dgm:spPr/>
      <dgm:t>
        <a:bodyPr/>
        <a:lstStyle/>
        <a:p>
          <a:endParaRPr lang="en-US"/>
        </a:p>
      </dgm:t>
    </dgm:pt>
    <dgm:pt modelId="{ECD0F952-7AC3-4055-A5F6-90BAC1FEAE5E}" type="sibTrans" cxnId="{EEFD5E33-C987-4005-B840-DE416CEE01B1}">
      <dgm:prSet/>
      <dgm:spPr/>
      <dgm:t>
        <a:bodyPr/>
        <a:lstStyle/>
        <a:p>
          <a:endParaRPr lang="en-US"/>
        </a:p>
      </dgm:t>
    </dgm:pt>
    <dgm:pt modelId="{35FF86FA-3360-48ED-9B11-2A7D3E6140EE}" type="pres">
      <dgm:prSet presAssocID="{9BAD21D1-4331-4920-90F4-77271510DD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A90807-089D-48B6-A2A3-153AAC1DF1FD}" type="pres">
      <dgm:prSet presAssocID="{30205F2E-B754-47A8-9723-3D136C2ABBE4}" presName="vertOne" presStyleCnt="0"/>
      <dgm:spPr/>
    </dgm:pt>
    <dgm:pt modelId="{260CFB84-BCDA-4769-B9B1-C66FBDEBDA04}" type="pres">
      <dgm:prSet presAssocID="{30205F2E-B754-47A8-9723-3D136C2ABBE4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ACE6C6-89DE-4FB4-8A78-FEB8E137713E}" type="pres">
      <dgm:prSet presAssocID="{30205F2E-B754-47A8-9723-3D136C2ABBE4}" presName="parTransOne" presStyleCnt="0"/>
      <dgm:spPr/>
    </dgm:pt>
    <dgm:pt modelId="{237F146E-B781-4EE8-B213-AE3A46C72311}" type="pres">
      <dgm:prSet presAssocID="{30205F2E-B754-47A8-9723-3D136C2ABBE4}" presName="horzOne" presStyleCnt="0"/>
      <dgm:spPr/>
    </dgm:pt>
    <dgm:pt modelId="{8EE8C8FB-09E6-4EC3-A64E-4FB24045E8D1}" type="pres">
      <dgm:prSet presAssocID="{00DACB81-1C24-4E3D-BFD2-BCF7D45A0EA0}" presName="vertTwo" presStyleCnt="0"/>
      <dgm:spPr/>
    </dgm:pt>
    <dgm:pt modelId="{4F82016E-65D8-4E17-9B14-B72E15F22BE0}" type="pres">
      <dgm:prSet presAssocID="{00DACB81-1C24-4E3D-BFD2-BCF7D45A0EA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B418E-254B-42AE-8357-53A5C9ECECCF}" type="pres">
      <dgm:prSet presAssocID="{00DACB81-1C24-4E3D-BFD2-BCF7D45A0EA0}" presName="horzTwo" presStyleCnt="0"/>
      <dgm:spPr/>
    </dgm:pt>
    <dgm:pt modelId="{D8981910-BA47-4386-9A59-49F0E9F4E4FE}" type="pres">
      <dgm:prSet presAssocID="{B45459AF-7A86-4A7D-A56B-1FB6FDDCCA3C}" presName="sibSpaceOne" presStyleCnt="0"/>
      <dgm:spPr/>
    </dgm:pt>
    <dgm:pt modelId="{E7EC5309-4814-4B7D-8C00-A420EEB3489C}" type="pres">
      <dgm:prSet presAssocID="{3AF077AB-35FD-4335-877B-789776B68D27}" presName="vertOne" presStyleCnt="0"/>
      <dgm:spPr/>
    </dgm:pt>
    <dgm:pt modelId="{3F6731A1-A713-4C15-A297-E6FFBA073C62}" type="pres">
      <dgm:prSet presAssocID="{3AF077AB-35FD-4335-877B-789776B68D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63247D-6870-4531-A7E1-8C0B023E911C}" type="pres">
      <dgm:prSet presAssocID="{3AF077AB-35FD-4335-877B-789776B68D27}" presName="horzOne" presStyleCnt="0"/>
      <dgm:spPr/>
    </dgm:pt>
    <dgm:pt modelId="{D303B8D9-A45E-4AB0-A47C-5F3E352DBEE0}" type="pres">
      <dgm:prSet presAssocID="{BE3FDBC2-44BB-44E5-ACC6-7EE47D7C855F}" presName="sibSpaceOne" presStyleCnt="0"/>
      <dgm:spPr/>
    </dgm:pt>
    <dgm:pt modelId="{AAC9F53C-EE8E-49F9-A7C4-3746733F9F05}" type="pres">
      <dgm:prSet presAssocID="{8071D3A0-72E5-4818-81F0-EA8114DCC30C}" presName="vertOne" presStyleCnt="0"/>
      <dgm:spPr/>
    </dgm:pt>
    <dgm:pt modelId="{503D7F47-5604-46CE-84D2-C689D10D2BDF}" type="pres">
      <dgm:prSet presAssocID="{8071D3A0-72E5-4818-81F0-EA8114DCC30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3E359-8F28-449E-B85C-D017F7D48F1F}" type="pres">
      <dgm:prSet presAssocID="{8071D3A0-72E5-4818-81F0-EA8114DCC30C}" presName="horzOne" presStyleCnt="0"/>
      <dgm:spPr/>
    </dgm:pt>
  </dgm:ptLst>
  <dgm:cxnLst>
    <dgm:cxn modelId="{EEFD5E33-C987-4005-B840-DE416CEE01B1}" srcId="{9BAD21D1-4331-4920-90F4-77271510DD28}" destId="{8071D3A0-72E5-4818-81F0-EA8114DCC30C}" srcOrd="2" destOrd="0" parTransId="{C197989B-94C1-47E4-A0D3-06AA5FDBA44A}" sibTransId="{ECD0F952-7AC3-4055-A5F6-90BAC1FEAE5E}"/>
    <dgm:cxn modelId="{F16B2D60-2CA4-4384-9228-5CA06063DC29}" type="presOf" srcId="{30205F2E-B754-47A8-9723-3D136C2ABBE4}" destId="{260CFB84-BCDA-4769-B9B1-C66FBDEBDA04}" srcOrd="0" destOrd="0" presId="urn:microsoft.com/office/officeart/2005/8/layout/hierarchy4"/>
    <dgm:cxn modelId="{A324AF12-05F9-41F1-90B0-F0AA4232B6C5}" srcId="{9BAD21D1-4331-4920-90F4-77271510DD28}" destId="{3AF077AB-35FD-4335-877B-789776B68D27}" srcOrd="1" destOrd="0" parTransId="{8C13A7F7-8C56-47B6-AFA2-06B02EB882A4}" sibTransId="{BE3FDBC2-44BB-44E5-ACC6-7EE47D7C855F}"/>
    <dgm:cxn modelId="{C0F35AC6-291F-4D21-893A-2BC9D5C6F06B}" type="presOf" srcId="{9BAD21D1-4331-4920-90F4-77271510DD28}" destId="{35FF86FA-3360-48ED-9B11-2A7D3E6140EE}" srcOrd="0" destOrd="0" presId="urn:microsoft.com/office/officeart/2005/8/layout/hierarchy4"/>
    <dgm:cxn modelId="{CBD84D44-097F-4AC3-90B0-258B29BEE00D}" type="presOf" srcId="{8071D3A0-72E5-4818-81F0-EA8114DCC30C}" destId="{503D7F47-5604-46CE-84D2-C689D10D2BDF}" srcOrd="0" destOrd="0" presId="urn:microsoft.com/office/officeart/2005/8/layout/hierarchy4"/>
    <dgm:cxn modelId="{4B3E9C2A-1DCF-4EB1-BD12-8EAF6B3CF382}" type="presOf" srcId="{3AF077AB-35FD-4335-877B-789776B68D27}" destId="{3F6731A1-A713-4C15-A297-E6FFBA073C62}" srcOrd="0" destOrd="0" presId="urn:microsoft.com/office/officeart/2005/8/layout/hierarchy4"/>
    <dgm:cxn modelId="{0A39E750-834D-427B-8FD7-9B175C12FE44}" srcId="{30205F2E-B754-47A8-9723-3D136C2ABBE4}" destId="{00DACB81-1C24-4E3D-BFD2-BCF7D45A0EA0}" srcOrd="0" destOrd="0" parTransId="{0E898B8A-CEAA-4128-BC2A-C373138A6FE8}" sibTransId="{D4838402-CC2A-4A8F-AB08-69ADC1B8D9ED}"/>
    <dgm:cxn modelId="{1547FDD9-1DD5-4C46-AD93-F01D3E4AC2BB}" type="presOf" srcId="{00DACB81-1C24-4E3D-BFD2-BCF7D45A0EA0}" destId="{4F82016E-65D8-4E17-9B14-B72E15F22BE0}" srcOrd="0" destOrd="0" presId="urn:microsoft.com/office/officeart/2005/8/layout/hierarchy4"/>
    <dgm:cxn modelId="{6744E468-4E39-4743-8FE9-19A78275501A}" srcId="{9BAD21D1-4331-4920-90F4-77271510DD28}" destId="{30205F2E-B754-47A8-9723-3D136C2ABBE4}" srcOrd="0" destOrd="0" parTransId="{992EEBD8-0F4E-4B96-B2B9-25F17871EBCC}" sibTransId="{B45459AF-7A86-4A7D-A56B-1FB6FDDCCA3C}"/>
    <dgm:cxn modelId="{649D9F7D-D23A-4A35-BA5A-529E33809368}" type="presParOf" srcId="{35FF86FA-3360-48ED-9B11-2A7D3E6140EE}" destId="{18A90807-089D-48B6-A2A3-153AAC1DF1FD}" srcOrd="0" destOrd="0" presId="urn:microsoft.com/office/officeart/2005/8/layout/hierarchy4"/>
    <dgm:cxn modelId="{13428088-FD35-4F72-B542-EB1AEC5FF392}" type="presParOf" srcId="{18A90807-089D-48B6-A2A3-153AAC1DF1FD}" destId="{260CFB84-BCDA-4769-B9B1-C66FBDEBDA04}" srcOrd="0" destOrd="0" presId="urn:microsoft.com/office/officeart/2005/8/layout/hierarchy4"/>
    <dgm:cxn modelId="{F598BB36-5746-4B1E-99DC-3625CC0B08C2}" type="presParOf" srcId="{18A90807-089D-48B6-A2A3-153AAC1DF1FD}" destId="{2DACE6C6-89DE-4FB4-8A78-FEB8E137713E}" srcOrd="1" destOrd="0" presId="urn:microsoft.com/office/officeart/2005/8/layout/hierarchy4"/>
    <dgm:cxn modelId="{D3B54742-C001-47F6-B8B7-A650A09B8E64}" type="presParOf" srcId="{18A90807-089D-48B6-A2A3-153AAC1DF1FD}" destId="{237F146E-B781-4EE8-B213-AE3A46C72311}" srcOrd="2" destOrd="0" presId="urn:microsoft.com/office/officeart/2005/8/layout/hierarchy4"/>
    <dgm:cxn modelId="{E7428ED9-4F72-4140-BEDC-63FAB74F3CEB}" type="presParOf" srcId="{237F146E-B781-4EE8-B213-AE3A46C72311}" destId="{8EE8C8FB-09E6-4EC3-A64E-4FB24045E8D1}" srcOrd="0" destOrd="0" presId="urn:microsoft.com/office/officeart/2005/8/layout/hierarchy4"/>
    <dgm:cxn modelId="{9D361D6B-4E4D-4BCF-BA33-89D0F5B40CEE}" type="presParOf" srcId="{8EE8C8FB-09E6-4EC3-A64E-4FB24045E8D1}" destId="{4F82016E-65D8-4E17-9B14-B72E15F22BE0}" srcOrd="0" destOrd="0" presId="urn:microsoft.com/office/officeart/2005/8/layout/hierarchy4"/>
    <dgm:cxn modelId="{0F168D92-6F85-4DC7-8C77-E34C683E5E64}" type="presParOf" srcId="{8EE8C8FB-09E6-4EC3-A64E-4FB24045E8D1}" destId="{DC1B418E-254B-42AE-8357-53A5C9ECECCF}" srcOrd="1" destOrd="0" presId="urn:microsoft.com/office/officeart/2005/8/layout/hierarchy4"/>
    <dgm:cxn modelId="{26B8B0F6-34B8-4070-A866-F224627BCE91}" type="presParOf" srcId="{35FF86FA-3360-48ED-9B11-2A7D3E6140EE}" destId="{D8981910-BA47-4386-9A59-49F0E9F4E4FE}" srcOrd="1" destOrd="0" presId="urn:microsoft.com/office/officeart/2005/8/layout/hierarchy4"/>
    <dgm:cxn modelId="{622DB34D-98DD-4CAD-936E-D20D4789D2EC}" type="presParOf" srcId="{35FF86FA-3360-48ED-9B11-2A7D3E6140EE}" destId="{E7EC5309-4814-4B7D-8C00-A420EEB3489C}" srcOrd="2" destOrd="0" presId="urn:microsoft.com/office/officeart/2005/8/layout/hierarchy4"/>
    <dgm:cxn modelId="{42B1F7F6-61FF-4648-94A5-1CC7E2877835}" type="presParOf" srcId="{E7EC5309-4814-4B7D-8C00-A420EEB3489C}" destId="{3F6731A1-A713-4C15-A297-E6FFBA073C62}" srcOrd="0" destOrd="0" presId="urn:microsoft.com/office/officeart/2005/8/layout/hierarchy4"/>
    <dgm:cxn modelId="{1D3E0F48-E512-424A-9B90-EEB08044A3DD}" type="presParOf" srcId="{E7EC5309-4814-4B7D-8C00-A420EEB3489C}" destId="{E263247D-6870-4531-A7E1-8C0B023E911C}" srcOrd="1" destOrd="0" presId="urn:microsoft.com/office/officeart/2005/8/layout/hierarchy4"/>
    <dgm:cxn modelId="{CF62B935-CB5B-4950-B598-0A45D9111BF7}" type="presParOf" srcId="{35FF86FA-3360-48ED-9B11-2A7D3E6140EE}" destId="{D303B8D9-A45E-4AB0-A47C-5F3E352DBEE0}" srcOrd="3" destOrd="0" presId="urn:microsoft.com/office/officeart/2005/8/layout/hierarchy4"/>
    <dgm:cxn modelId="{6E5C4647-2F53-47FB-BF4F-8D3546147ACC}" type="presParOf" srcId="{35FF86FA-3360-48ED-9B11-2A7D3E6140EE}" destId="{AAC9F53C-EE8E-49F9-A7C4-3746733F9F05}" srcOrd="4" destOrd="0" presId="urn:microsoft.com/office/officeart/2005/8/layout/hierarchy4"/>
    <dgm:cxn modelId="{6E3F28D1-B520-464B-87EA-9A2266506B62}" type="presParOf" srcId="{AAC9F53C-EE8E-49F9-A7C4-3746733F9F05}" destId="{503D7F47-5604-46CE-84D2-C689D10D2BDF}" srcOrd="0" destOrd="0" presId="urn:microsoft.com/office/officeart/2005/8/layout/hierarchy4"/>
    <dgm:cxn modelId="{58471758-106D-450E-91C1-2453C4A7A1D8}" type="presParOf" srcId="{AAC9F53C-EE8E-49F9-A7C4-3746733F9F05}" destId="{5573E359-8F28-449E-B85C-D017F7D48F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7F1EBC-FF8F-4F53-8614-B3DAC0F3503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A6C333-4F48-4E4E-A18D-F8B7E40EA49C}">
      <dgm:prSet/>
      <dgm:spPr/>
      <dgm:t>
        <a:bodyPr/>
        <a:lstStyle/>
        <a:p>
          <a:pPr rtl="0"/>
          <a:r>
            <a:rPr lang="en-US" baseline="0" dirty="0" smtClean="0"/>
            <a:t>If </a:t>
          </a:r>
          <a:endParaRPr lang="en-US" dirty="0"/>
        </a:p>
      </dgm:t>
    </dgm:pt>
    <dgm:pt modelId="{FF72DA0E-A67C-4DFB-AD02-8763A6138A50}" type="parTrans" cxnId="{A14CCBA9-D61C-43D0-9016-99C8D370D9D8}">
      <dgm:prSet/>
      <dgm:spPr/>
      <dgm:t>
        <a:bodyPr/>
        <a:lstStyle/>
        <a:p>
          <a:endParaRPr lang="en-US"/>
        </a:p>
      </dgm:t>
    </dgm:pt>
    <dgm:pt modelId="{617ECC76-2A9A-45A2-8139-9FC8BFB3F51C}" type="sibTrans" cxnId="{A14CCBA9-D61C-43D0-9016-99C8D370D9D8}">
      <dgm:prSet/>
      <dgm:spPr/>
      <dgm:t>
        <a:bodyPr/>
        <a:lstStyle/>
        <a:p>
          <a:endParaRPr lang="en-US"/>
        </a:p>
      </dgm:t>
    </dgm:pt>
    <dgm:pt modelId="{1F494CCE-001D-41D2-9DE3-E081A0CEF729}">
      <dgm:prSet/>
      <dgm:spPr/>
      <dgm:t>
        <a:bodyPr/>
        <a:lstStyle/>
        <a:p>
          <a:pPr rtl="0"/>
          <a:r>
            <a:rPr lang="en-US" smtClean="0"/>
            <a:t>Work is performed by an employee</a:t>
          </a:r>
          <a:endParaRPr lang="en-US"/>
        </a:p>
      </dgm:t>
    </dgm:pt>
    <dgm:pt modelId="{003E0D83-2842-4762-AF42-FE0952E542A7}" type="parTrans" cxnId="{688D95C9-0CCD-4D5E-A0D2-D6BCA242AA25}">
      <dgm:prSet/>
      <dgm:spPr/>
      <dgm:t>
        <a:bodyPr/>
        <a:lstStyle/>
        <a:p>
          <a:endParaRPr lang="en-US"/>
        </a:p>
      </dgm:t>
    </dgm:pt>
    <dgm:pt modelId="{44354798-3CD9-45BC-8A51-5CCA651E6773}" type="sibTrans" cxnId="{688D95C9-0CCD-4D5E-A0D2-D6BCA242AA25}">
      <dgm:prSet/>
      <dgm:spPr/>
      <dgm:t>
        <a:bodyPr/>
        <a:lstStyle/>
        <a:p>
          <a:endParaRPr lang="en-US"/>
        </a:p>
      </dgm:t>
    </dgm:pt>
    <dgm:pt modelId="{3680C35A-23D3-4434-9921-84A879689366}">
      <dgm:prSet/>
      <dgm:spPr/>
      <dgm:t>
        <a:bodyPr/>
        <a:lstStyle/>
        <a:p>
          <a:pPr rtl="0"/>
          <a:r>
            <a:rPr lang="en-US" smtClean="0"/>
            <a:t>Within the scope of his/her employment</a:t>
          </a:r>
          <a:endParaRPr lang="en-US"/>
        </a:p>
      </dgm:t>
    </dgm:pt>
    <dgm:pt modelId="{99D399F7-BD54-4094-9D15-CAC40EFAC44D}" type="parTrans" cxnId="{600B967F-A633-4044-BB38-D8908037C37C}">
      <dgm:prSet/>
      <dgm:spPr/>
      <dgm:t>
        <a:bodyPr/>
        <a:lstStyle/>
        <a:p>
          <a:endParaRPr lang="en-US"/>
        </a:p>
      </dgm:t>
    </dgm:pt>
    <dgm:pt modelId="{74646AF5-B9BB-4B1D-B469-1E851FC773B9}" type="sibTrans" cxnId="{600B967F-A633-4044-BB38-D8908037C37C}">
      <dgm:prSet/>
      <dgm:spPr/>
      <dgm:t>
        <a:bodyPr/>
        <a:lstStyle/>
        <a:p>
          <a:endParaRPr lang="en-US"/>
        </a:p>
      </dgm:t>
    </dgm:pt>
    <dgm:pt modelId="{77D43E81-D991-47FE-93C9-F68B142B6EE9}">
      <dgm:prSet/>
      <dgm:spPr/>
      <dgm:t>
        <a:bodyPr/>
        <a:lstStyle/>
        <a:p>
          <a:pPr rtl="0"/>
          <a:r>
            <a:rPr lang="en-US" baseline="0" smtClean="0"/>
            <a:t>Then</a:t>
          </a:r>
          <a:endParaRPr lang="en-US"/>
        </a:p>
      </dgm:t>
    </dgm:pt>
    <dgm:pt modelId="{4C1034B5-A9D7-4423-B98D-9F7C81A49E52}" type="parTrans" cxnId="{E73E405F-3E68-4224-A333-CF123AF3C17A}">
      <dgm:prSet/>
      <dgm:spPr/>
      <dgm:t>
        <a:bodyPr/>
        <a:lstStyle/>
        <a:p>
          <a:endParaRPr lang="en-US"/>
        </a:p>
      </dgm:t>
    </dgm:pt>
    <dgm:pt modelId="{A732CEDC-9771-4F32-9346-FD7E1B9F21E0}" type="sibTrans" cxnId="{E73E405F-3E68-4224-A333-CF123AF3C17A}">
      <dgm:prSet/>
      <dgm:spPr/>
      <dgm:t>
        <a:bodyPr/>
        <a:lstStyle/>
        <a:p>
          <a:endParaRPr lang="en-US"/>
        </a:p>
      </dgm:t>
    </dgm:pt>
    <dgm:pt modelId="{85DB6B5F-7141-49D8-B02A-8A1445A684BA}">
      <dgm:prSet/>
      <dgm:spPr/>
      <dgm:t>
        <a:bodyPr/>
        <a:lstStyle/>
        <a:p>
          <a:pPr rtl="0"/>
          <a:r>
            <a:rPr lang="en-US" smtClean="0"/>
            <a:t>Employer owns the copyright</a:t>
          </a:r>
          <a:endParaRPr lang="en-US"/>
        </a:p>
      </dgm:t>
    </dgm:pt>
    <dgm:pt modelId="{A21765AE-4061-4F0D-A06C-09223676D9E1}" type="parTrans" cxnId="{A8DC634D-5B4F-4394-98D8-23006A1F7C57}">
      <dgm:prSet/>
      <dgm:spPr/>
      <dgm:t>
        <a:bodyPr/>
        <a:lstStyle/>
        <a:p>
          <a:endParaRPr lang="en-US"/>
        </a:p>
      </dgm:t>
    </dgm:pt>
    <dgm:pt modelId="{41B3075F-7325-4BC0-AE3F-5DEA58787299}" type="sibTrans" cxnId="{A8DC634D-5B4F-4394-98D8-23006A1F7C57}">
      <dgm:prSet/>
      <dgm:spPr/>
      <dgm:t>
        <a:bodyPr/>
        <a:lstStyle/>
        <a:p>
          <a:endParaRPr lang="en-US"/>
        </a:p>
      </dgm:t>
    </dgm:pt>
    <dgm:pt modelId="{C9384291-B8E2-47BB-BFD0-A9D89659F1DD}">
      <dgm:prSet/>
      <dgm:spPr/>
      <dgm:t>
        <a:bodyPr/>
        <a:lstStyle/>
        <a:p>
          <a:pPr rtl="0"/>
          <a:r>
            <a:rPr lang="en-US" baseline="0" smtClean="0"/>
            <a:t>No Contract required, but best to have one</a:t>
          </a:r>
          <a:endParaRPr lang="en-US"/>
        </a:p>
      </dgm:t>
    </dgm:pt>
    <dgm:pt modelId="{83003C82-C6B7-433C-A204-DFBEC05B54EA}" type="parTrans" cxnId="{E13F1794-89E8-4BEA-A0BE-9CDA3AC25D1D}">
      <dgm:prSet/>
      <dgm:spPr/>
      <dgm:t>
        <a:bodyPr/>
        <a:lstStyle/>
        <a:p>
          <a:endParaRPr lang="en-US"/>
        </a:p>
      </dgm:t>
    </dgm:pt>
    <dgm:pt modelId="{688371C4-DA53-413A-9553-6044A143E6C5}" type="sibTrans" cxnId="{E13F1794-89E8-4BEA-A0BE-9CDA3AC25D1D}">
      <dgm:prSet/>
      <dgm:spPr/>
      <dgm:t>
        <a:bodyPr/>
        <a:lstStyle/>
        <a:p>
          <a:endParaRPr lang="en-US"/>
        </a:p>
      </dgm:t>
    </dgm:pt>
    <dgm:pt modelId="{360EDFD4-14AB-4AE6-A368-5450D61A3797}" type="pres">
      <dgm:prSet presAssocID="{0E7F1EBC-FF8F-4F53-8614-B3DAC0F3503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1F9B7-3062-4A2D-8A63-36388B99752C}" type="pres">
      <dgm:prSet presAssocID="{0E7F1EBC-FF8F-4F53-8614-B3DAC0F35039}" presName="arrow" presStyleLbl="bgShp" presStyleIdx="0" presStyleCnt="1"/>
      <dgm:spPr/>
    </dgm:pt>
    <dgm:pt modelId="{1356CC2D-4E92-4AEF-B1C3-46D816DFB1BA}" type="pres">
      <dgm:prSet presAssocID="{0E7F1EBC-FF8F-4F53-8614-B3DAC0F35039}" presName="linearProcess" presStyleCnt="0"/>
      <dgm:spPr/>
    </dgm:pt>
    <dgm:pt modelId="{19B7E2A7-075F-4A8E-8170-997B111BB811}" type="pres">
      <dgm:prSet presAssocID="{C6A6C333-4F48-4E4E-A18D-F8B7E40EA49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9F50C-0BD5-4F6C-B212-A86160F6508F}" type="pres">
      <dgm:prSet presAssocID="{617ECC76-2A9A-45A2-8139-9FC8BFB3F51C}" presName="sibTrans" presStyleCnt="0"/>
      <dgm:spPr/>
    </dgm:pt>
    <dgm:pt modelId="{C2447F30-8B08-4FB4-9C58-1EF939BE4F15}" type="pres">
      <dgm:prSet presAssocID="{77D43E81-D991-47FE-93C9-F68B142B6EE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76E32-695E-4622-A006-52F3216C6338}" type="pres">
      <dgm:prSet presAssocID="{A732CEDC-9771-4F32-9346-FD7E1B9F21E0}" presName="sibTrans" presStyleCnt="0"/>
      <dgm:spPr/>
    </dgm:pt>
    <dgm:pt modelId="{824D9F8A-3890-4204-8E49-EEF63FBBAD85}" type="pres">
      <dgm:prSet presAssocID="{C9384291-B8E2-47BB-BFD0-A9D89659F1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E405F-3E68-4224-A333-CF123AF3C17A}" srcId="{0E7F1EBC-FF8F-4F53-8614-B3DAC0F35039}" destId="{77D43E81-D991-47FE-93C9-F68B142B6EE9}" srcOrd="1" destOrd="0" parTransId="{4C1034B5-A9D7-4423-B98D-9F7C81A49E52}" sibTransId="{A732CEDC-9771-4F32-9346-FD7E1B9F21E0}"/>
    <dgm:cxn modelId="{600B967F-A633-4044-BB38-D8908037C37C}" srcId="{C6A6C333-4F48-4E4E-A18D-F8B7E40EA49C}" destId="{3680C35A-23D3-4434-9921-84A879689366}" srcOrd="1" destOrd="0" parTransId="{99D399F7-BD54-4094-9D15-CAC40EFAC44D}" sibTransId="{74646AF5-B9BB-4B1D-B469-1E851FC773B9}"/>
    <dgm:cxn modelId="{ED754B25-7B9A-43FF-B1D4-807EB808C7A3}" type="presOf" srcId="{3680C35A-23D3-4434-9921-84A879689366}" destId="{19B7E2A7-075F-4A8E-8170-997B111BB811}" srcOrd="0" destOrd="2" presId="urn:microsoft.com/office/officeart/2005/8/layout/hProcess9"/>
    <dgm:cxn modelId="{E13F1794-89E8-4BEA-A0BE-9CDA3AC25D1D}" srcId="{0E7F1EBC-FF8F-4F53-8614-B3DAC0F35039}" destId="{C9384291-B8E2-47BB-BFD0-A9D89659F1DD}" srcOrd="2" destOrd="0" parTransId="{83003C82-C6B7-433C-A204-DFBEC05B54EA}" sibTransId="{688371C4-DA53-413A-9553-6044A143E6C5}"/>
    <dgm:cxn modelId="{A8DC634D-5B4F-4394-98D8-23006A1F7C57}" srcId="{77D43E81-D991-47FE-93C9-F68B142B6EE9}" destId="{85DB6B5F-7141-49D8-B02A-8A1445A684BA}" srcOrd="0" destOrd="0" parTransId="{A21765AE-4061-4F0D-A06C-09223676D9E1}" sibTransId="{41B3075F-7325-4BC0-AE3F-5DEA58787299}"/>
    <dgm:cxn modelId="{688D95C9-0CCD-4D5E-A0D2-D6BCA242AA25}" srcId="{C6A6C333-4F48-4E4E-A18D-F8B7E40EA49C}" destId="{1F494CCE-001D-41D2-9DE3-E081A0CEF729}" srcOrd="0" destOrd="0" parTransId="{003E0D83-2842-4762-AF42-FE0952E542A7}" sibTransId="{44354798-3CD9-45BC-8A51-5CCA651E6773}"/>
    <dgm:cxn modelId="{A14CCBA9-D61C-43D0-9016-99C8D370D9D8}" srcId="{0E7F1EBC-FF8F-4F53-8614-B3DAC0F35039}" destId="{C6A6C333-4F48-4E4E-A18D-F8B7E40EA49C}" srcOrd="0" destOrd="0" parTransId="{FF72DA0E-A67C-4DFB-AD02-8763A6138A50}" sibTransId="{617ECC76-2A9A-45A2-8139-9FC8BFB3F51C}"/>
    <dgm:cxn modelId="{9BFA469B-BFD5-4A5F-8B1A-E920011E71B5}" type="presOf" srcId="{85DB6B5F-7141-49D8-B02A-8A1445A684BA}" destId="{C2447F30-8B08-4FB4-9C58-1EF939BE4F15}" srcOrd="0" destOrd="1" presId="urn:microsoft.com/office/officeart/2005/8/layout/hProcess9"/>
    <dgm:cxn modelId="{7BDA1ECE-F1BE-42BC-848D-CFE7B52D7E61}" type="presOf" srcId="{77D43E81-D991-47FE-93C9-F68B142B6EE9}" destId="{C2447F30-8B08-4FB4-9C58-1EF939BE4F15}" srcOrd="0" destOrd="0" presId="urn:microsoft.com/office/officeart/2005/8/layout/hProcess9"/>
    <dgm:cxn modelId="{AC373A10-63C8-463B-AE9C-32BC49A89566}" type="presOf" srcId="{0E7F1EBC-FF8F-4F53-8614-B3DAC0F35039}" destId="{360EDFD4-14AB-4AE6-A368-5450D61A3797}" srcOrd="0" destOrd="0" presId="urn:microsoft.com/office/officeart/2005/8/layout/hProcess9"/>
    <dgm:cxn modelId="{5CF4978F-D0C9-4CBF-A61F-20E7174BFF15}" type="presOf" srcId="{C6A6C333-4F48-4E4E-A18D-F8B7E40EA49C}" destId="{19B7E2A7-075F-4A8E-8170-997B111BB811}" srcOrd="0" destOrd="0" presId="urn:microsoft.com/office/officeart/2005/8/layout/hProcess9"/>
    <dgm:cxn modelId="{7F8B3604-8816-4785-9169-4811A2C215D1}" type="presOf" srcId="{C9384291-B8E2-47BB-BFD0-A9D89659F1DD}" destId="{824D9F8A-3890-4204-8E49-EEF63FBBAD85}" srcOrd="0" destOrd="0" presId="urn:microsoft.com/office/officeart/2005/8/layout/hProcess9"/>
    <dgm:cxn modelId="{07F12CD0-0CDA-40A0-AB6A-341333BD85EB}" type="presOf" srcId="{1F494CCE-001D-41D2-9DE3-E081A0CEF729}" destId="{19B7E2A7-075F-4A8E-8170-997B111BB811}" srcOrd="0" destOrd="1" presId="urn:microsoft.com/office/officeart/2005/8/layout/hProcess9"/>
    <dgm:cxn modelId="{D38B21D0-E432-413C-979C-F7B114221947}" type="presParOf" srcId="{360EDFD4-14AB-4AE6-A368-5450D61A3797}" destId="{7D61F9B7-3062-4A2D-8A63-36388B99752C}" srcOrd="0" destOrd="0" presId="urn:microsoft.com/office/officeart/2005/8/layout/hProcess9"/>
    <dgm:cxn modelId="{8C0BD55B-B03C-4545-8D92-DF303B01D7E9}" type="presParOf" srcId="{360EDFD4-14AB-4AE6-A368-5450D61A3797}" destId="{1356CC2D-4E92-4AEF-B1C3-46D816DFB1BA}" srcOrd="1" destOrd="0" presId="urn:microsoft.com/office/officeart/2005/8/layout/hProcess9"/>
    <dgm:cxn modelId="{33C07D7D-323D-440A-9ACE-A4795E18229D}" type="presParOf" srcId="{1356CC2D-4E92-4AEF-B1C3-46D816DFB1BA}" destId="{19B7E2A7-075F-4A8E-8170-997B111BB811}" srcOrd="0" destOrd="0" presId="urn:microsoft.com/office/officeart/2005/8/layout/hProcess9"/>
    <dgm:cxn modelId="{DD5CECF3-BD5D-497A-B9EC-EF1259794285}" type="presParOf" srcId="{1356CC2D-4E92-4AEF-B1C3-46D816DFB1BA}" destId="{92D9F50C-0BD5-4F6C-B212-A86160F6508F}" srcOrd="1" destOrd="0" presId="urn:microsoft.com/office/officeart/2005/8/layout/hProcess9"/>
    <dgm:cxn modelId="{36E51ADE-EFD3-4CF6-91F3-0C5C09F01FCA}" type="presParOf" srcId="{1356CC2D-4E92-4AEF-B1C3-46D816DFB1BA}" destId="{C2447F30-8B08-4FB4-9C58-1EF939BE4F15}" srcOrd="2" destOrd="0" presId="urn:microsoft.com/office/officeart/2005/8/layout/hProcess9"/>
    <dgm:cxn modelId="{52E26C03-CDA4-4875-8823-EF9404CEA8AE}" type="presParOf" srcId="{1356CC2D-4E92-4AEF-B1C3-46D816DFB1BA}" destId="{2A676E32-695E-4622-A006-52F3216C6338}" srcOrd="3" destOrd="0" presId="urn:microsoft.com/office/officeart/2005/8/layout/hProcess9"/>
    <dgm:cxn modelId="{24D47E5F-8C60-430B-8010-65A7FCF47B15}" type="presParOf" srcId="{1356CC2D-4E92-4AEF-B1C3-46D816DFB1BA}" destId="{824D9F8A-3890-4204-8E49-EEF63FBBAD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BB2116-A161-4B70-88A9-6D6FB3B6674F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7217232-1AC4-4B41-A3B9-44EEA8299943}">
      <dgm:prSet/>
      <dgm:spPr/>
      <dgm:t>
        <a:bodyPr/>
        <a:lstStyle/>
        <a:p>
          <a:pPr rtl="0"/>
          <a:r>
            <a:rPr lang="en-US" baseline="0" dirty="0" smtClean="0"/>
            <a:t>Written employment contract that confirms</a:t>
          </a:r>
          <a:endParaRPr lang="en-US" dirty="0"/>
        </a:p>
      </dgm:t>
    </dgm:pt>
    <dgm:pt modelId="{32539196-B7D9-4B1D-963D-0D5A090C7BAD}" type="parTrans" cxnId="{DE7483CA-7170-43B8-B4D7-806714CFC76C}">
      <dgm:prSet/>
      <dgm:spPr/>
      <dgm:t>
        <a:bodyPr/>
        <a:lstStyle/>
        <a:p>
          <a:endParaRPr lang="en-US"/>
        </a:p>
      </dgm:t>
    </dgm:pt>
    <dgm:pt modelId="{6258E027-6FD6-448C-8258-26FD85E86102}" type="sibTrans" cxnId="{DE7483CA-7170-43B8-B4D7-806714CFC76C}">
      <dgm:prSet/>
      <dgm:spPr/>
      <dgm:t>
        <a:bodyPr/>
        <a:lstStyle/>
        <a:p>
          <a:endParaRPr lang="en-US"/>
        </a:p>
      </dgm:t>
    </dgm:pt>
    <dgm:pt modelId="{E4252AF5-D4D0-4CE6-8523-7353DC17F48F}">
      <dgm:prSet/>
      <dgm:spPr/>
      <dgm:t>
        <a:bodyPr/>
        <a:lstStyle/>
        <a:p>
          <a:pPr rtl="0"/>
          <a:r>
            <a:rPr lang="en-US" dirty="0" smtClean="0"/>
            <a:t>If work determined not to be a WFH, employee agrees to assign copyright to employer</a:t>
          </a:r>
          <a:endParaRPr lang="en-US" dirty="0"/>
        </a:p>
      </dgm:t>
    </dgm:pt>
    <dgm:pt modelId="{B1703A74-6CD8-4AA7-A949-80BAA39FF978}" type="parTrans" cxnId="{73830207-DBAA-4BEA-9316-823D6245EA5E}">
      <dgm:prSet/>
      <dgm:spPr/>
      <dgm:t>
        <a:bodyPr/>
        <a:lstStyle/>
        <a:p>
          <a:endParaRPr lang="en-US"/>
        </a:p>
      </dgm:t>
    </dgm:pt>
    <dgm:pt modelId="{24457796-E968-4BF2-8F7E-7395B8DC9D11}" type="sibTrans" cxnId="{73830207-DBAA-4BEA-9316-823D6245EA5E}">
      <dgm:prSet/>
      <dgm:spPr/>
      <dgm:t>
        <a:bodyPr/>
        <a:lstStyle/>
        <a:p>
          <a:endParaRPr lang="en-US"/>
        </a:p>
      </dgm:t>
    </dgm:pt>
    <dgm:pt modelId="{1566E2BB-986C-43A9-A11D-7BB8971CAB3D}">
      <dgm:prSet/>
      <dgm:spPr/>
      <dgm:t>
        <a:bodyPr/>
        <a:lstStyle/>
        <a:p>
          <a:pPr rtl="0"/>
          <a:r>
            <a:rPr lang="en-US" dirty="0" smtClean="0"/>
            <a:t>Work is within scope of employment</a:t>
          </a:r>
          <a:endParaRPr lang="en-US" dirty="0"/>
        </a:p>
      </dgm:t>
    </dgm:pt>
    <dgm:pt modelId="{C2913162-8CDC-4585-BA6B-32B8F22892C2}" type="sibTrans" cxnId="{DFDA749E-7CE8-4ADD-8E2B-BD05572CCD82}">
      <dgm:prSet/>
      <dgm:spPr/>
      <dgm:t>
        <a:bodyPr/>
        <a:lstStyle/>
        <a:p>
          <a:endParaRPr lang="en-US"/>
        </a:p>
      </dgm:t>
    </dgm:pt>
    <dgm:pt modelId="{220FF6DC-B6DA-4BEA-9978-8C2DD417D76D}" type="parTrans" cxnId="{DFDA749E-7CE8-4ADD-8E2B-BD05572CCD82}">
      <dgm:prSet/>
      <dgm:spPr/>
      <dgm:t>
        <a:bodyPr/>
        <a:lstStyle/>
        <a:p>
          <a:endParaRPr lang="en-US"/>
        </a:p>
      </dgm:t>
    </dgm:pt>
    <dgm:pt modelId="{0274AAD9-F838-4E04-8567-7147544D423E}">
      <dgm:prSet/>
      <dgm:spPr/>
      <dgm:t>
        <a:bodyPr/>
        <a:lstStyle/>
        <a:p>
          <a:pPr rtl="0"/>
          <a:r>
            <a:rPr lang="en-US" dirty="0" smtClean="0"/>
            <a:t>Work is a Work for Hire</a:t>
          </a:r>
          <a:endParaRPr lang="en-US" dirty="0"/>
        </a:p>
      </dgm:t>
    </dgm:pt>
    <dgm:pt modelId="{97943CD1-7E1C-4ED1-A018-B7D0D96326A8}" type="parTrans" cxnId="{2BEB808D-87B6-416D-AF40-64CC1BA22568}">
      <dgm:prSet/>
      <dgm:spPr/>
      <dgm:t>
        <a:bodyPr/>
        <a:lstStyle/>
        <a:p>
          <a:endParaRPr lang="en-US"/>
        </a:p>
      </dgm:t>
    </dgm:pt>
    <dgm:pt modelId="{A209A42D-17D3-48F4-B208-55F11125DADB}" type="sibTrans" cxnId="{2BEB808D-87B6-416D-AF40-64CC1BA22568}">
      <dgm:prSet/>
      <dgm:spPr/>
      <dgm:t>
        <a:bodyPr/>
        <a:lstStyle/>
        <a:p>
          <a:endParaRPr lang="en-US"/>
        </a:p>
      </dgm:t>
    </dgm:pt>
    <dgm:pt modelId="{49FBD7A2-91F0-41A2-8B42-536B4C700EBE}" type="pres">
      <dgm:prSet presAssocID="{F5BB2116-A161-4B70-88A9-6D6FB3B667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6C4DC3-ACBB-4CFD-AA5C-5FBE7F0BA7BB}" type="pres">
      <dgm:prSet presAssocID="{27217232-1AC4-4B41-A3B9-44EEA8299943}" presName="hierRoot1" presStyleCnt="0">
        <dgm:presLayoutVars>
          <dgm:hierBranch val="init"/>
        </dgm:presLayoutVars>
      </dgm:prSet>
      <dgm:spPr/>
    </dgm:pt>
    <dgm:pt modelId="{959EF398-9111-4525-BD29-C26541B0E5A9}" type="pres">
      <dgm:prSet presAssocID="{27217232-1AC4-4B41-A3B9-44EEA8299943}" presName="rootComposite1" presStyleCnt="0"/>
      <dgm:spPr/>
    </dgm:pt>
    <dgm:pt modelId="{F0112027-B645-4B10-B8B8-1FFE2570F7F8}" type="pres">
      <dgm:prSet presAssocID="{27217232-1AC4-4B41-A3B9-44EEA82999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894368-FC12-49DA-A393-C00185C04009}" type="pres">
      <dgm:prSet presAssocID="{27217232-1AC4-4B41-A3B9-44EEA829994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72FE168-A3D0-4109-9C97-AAF78079C9EB}" type="pres">
      <dgm:prSet presAssocID="{27217232-1AC4-4B41-A3B9-44EEA8299943}" presName="hierChild2" presStyleCnt="0"/>
      <dgm:spPr/>
    </dgm:pt>
    <dgm:pt modelId="{75EC007D-471E-4C39-8F8C-EEB0486E946E}" type="pres">
      <dgm:prSet presAssocID="{220FF6DC-B6DA-4BEA-9978-8C2DD417D76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CE90FEC-D936-422F-823B-7F9DAA3D3A1A}" type="pres">
      <dgm:prSet presAssocID="{1566E2BB-986C-43A9-A11D-7BB8971CAB3D}" presName="hierRoot2" presStyleCnt="0">
        <dgm:presLayoutVars>
          <dgm:hierBranch val="init"/>
        </dgm:presLayoutVars>
      </dgm:prSet>
      <dgm:spPr/>
    </dgm:pt>
    <dgm:pt modelId="{89905777-AF3C-487A-88DE-4B4FE24C5E3F}" type="pres">
      <dgm:prSet presAssocID="{1566E2BB-986C-43A9-A11D-7BB8971CAB3D}" presName="rootComposite" presStyleCnt="0"/>
      <dgm:spPr/>
    </dgm:pt>
    <dgm:pt modelId="{06C393E4-52F1-4FF9-A98C-B70E531AF554}" type="pres">
      <dgm:prSet presAssocID="{1566E2BB-986C-43A9-A11D-7BB8971CAB3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415A2-C8D3-4E83-9FC7-B196906C17C7}" type="pres">
      <dgm:prSet presAssocID="{1566E2BB-986C-43A9-A11D-7BB8971CAB3D}" presName="rootConnector" presStyleLbl="node2" presStyleIdx="0" presStyleCnt="3"/>
      <dgm:spPr/>
      <dgm:t>
        <a:bodyPr/>
        <a:lstStyle/>
        <a:p>
          <a:endParaRPr lang="en-US"/>
        </a:p>
      </dgm:t>
    </dgm:pt>
    <dgm:pt modelId="{1BB5DBB3-71E8-4BB0-B12F-B63A4FDF8894}" type="pres">
      <dgm:prSet presAssocID="{1566E2BB-986C-43A9-A11D-7BB8971CAB3D}" presName="hierChild4" presStyleCnt="0"/>
      <dgm:spPr/>
    </dgm:pt>
    <dgm:pt modelId="{713934A8-4F34-407D-B3AE-A9808CFA76BA}" type="pres">
      <dgm:prSet presAssocID="{1566E2BB-986C-43A9-A11D-7BB8971CAB3D}" presName="hierChild5" presStyleCnt="0"/>
      <dgm:spPr/>
    </dgm:pt>
    <dgm:pt modelId="{7780DFCF-B6E1-4099-B149-271CD5BAB5A7}" type="pres">
      <dgm:prSet presAssocID="{97943CD1-7E1C-4ED1-A018-B7D0D96326A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A0B7DB8-4231-4C0A-A870-9C693BDBC357}" type="pres">
      <dgm:prSet presAssocID="{0274AAD9-F838-4E04-8567-7147544D423E}" presName="hierRoot2" presStyleCnt="0">
        <dgm:presLayoutVars>
          <dgm:hierBranch val="init"/>
        </dgm:presLayoutVars>
      </dgm:prSet>
      <dgm:spPr/>
    </dgm:pt>
    <dgm:pt modelId="{5947DCC4-3E69-4B01-9127-AE3AB34F166E}" type="pres">
      <dgm:prSet presAssocID="{0274AAD9-F838-4E04-8567-7147544D423E}" presName="rootComposite" presStyleCnt="0"/>
      <dgm:spPr/>
    </dgm:pt>
    <dgm:pt modelId="{04124927-C026-47FA-AFE5-9C5A13F69157}" type="pres">
      <dgm:prSet presAssocID="{0274AAD9-F838-4E04-8567-7147544D423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7D09E-D07A-4345-8098-DF04513F6DBB}" type="pres">
      <dgm:prSet presAssocID="{0274AAD9-F838-4E04-8567-7147544D423E}" presName="rootConnector" presStyleLbl="node2" presStyleIdx="1" presStyleCnt="3"/>
      <dgm:spPr/>
      <dgm:t>
        <a:bodyPr/>
        <a:lstStyle/>
        <a:p>
          <a:endParaRPr lang="en-US"/>
        </a:p>
      </dgm:t>
    </dgm:pt>
    <dgm:pt modelId="{3A02F18F-1F5A-4425-A1C9-992C6A5C9CE6}" type="pres">
      <dgm:prSet presAssocID="{0274AAD9-F838-4E04-8567-7147544D423E}" presName="hierChild4" presStyleCnt="0"/>
      <dgm:spPr/>
    </dgm:pt>
    <dgm:pt modelId="{2764EF75-0B29-4215-B22D-D72397B38DAD}" type="pres">
      <dgm:prSet presAssocID="{0274AAD9-F838-4E04-8567-7147544D423E}" presName="hierChild5" presStyleCnt="0"/>
      <dgm:spPr/>
    </dgm:pt>
    <dgm:pt modelId="{A2AEA916-8354-4B7B-9CD2-A5BF5B0B187A}" type="pres">
      <dgm:prSet presAssocID="{B1703A74-6CD8-4AA7-A949-80BAA39FF97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F28AD12-ADF9-4203-892E-BA4BC8AC23F4}" type="pres">
      <dgm:prSet presAssocID="{E4252AF5-D4D0-4CE6-8523-7353DC17F48F}" presName="hierRoot2" presStyleCnt="0">
        <dgm:presLayoutVars>
          <dgm:hierBranch val="init"/>
        </dgm:presLayoutVars>
      </dgm:prSet>
      <dgm:spPr/>
    </dgm:pt>
    <dgm:pt modelId="{7DD05269-A3D7-4B1F-8615-B94AA3DC9BF6}" type="pres">
      <dgm:prSet presAssocID="{E4252AF5-D4D0-4CE6-8523-7353DC17F48F}" presName="rootComposite" presStyleCnt="0"/>
      <dgm:spPr/>
    </dgm:pt>
    <dgm:pt modelId="{FC42EBBA-5F74-40EB-87AC-682A2C56B759}" type="pres">
      <dgm:prSet presAssocID="{E4252AF5-D4D0-4CE6-8523-7353DC17F48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0EE733-6D1F-46A7-ADED-FD505E90C124}" type="pres">
      <dgm:prSet presAssocID="{E4252AF5-D4D0-4CE6-8523-7353DC17F48F}" presName="rootConnector" presStyleLbl="node2" presStyleIdx="2" presStyleCnt="3"/>
      <dgm:spPr/>
      <dgm:t>
        <a:bodyPr/>
        <a:lstStyle/>
        <a:p>
          <a:endParaRPr lang="en-US"/>
        </a:p>
      </dgm:t>
    </dgm:pt>
    <dgm:pt modelId="{4E090C6C-9060-46BA-B90C-5D81B682D6E7}" type="pres">
      <dgm:prSet presAssocID="{E4252AF5-D4D0-4CE6-8523-7353DC17F48F}" presName="hierChild4" presStyleCnt="0"/>
      <dgm:spPr/>
    </dgm:pt>
    <dgm:pt modelId="{4B7CB108-257F-41C2-852A-80D42D05ACE3}" type="pres">
      <dgm:prSet presAssocID="{E4252AF5-D4D0-4CE6-8523-7353DC17F48F}" presName="hierChild5" presStyleCnt="0"/>
      <dgm:spPr/>
    </dgm:pt>
    <dgm:pt modelId="{B5DBE0DD-FEED-477C-823A-9065A9BE871A}" type="pres">
      <dgm:prSet presAssocID="{27217232-1AC4-4B41-A3B9-44EEA8299943}" presName="hierChild3" presStyleCnt="0"/>
      <dgm:spPr/>
    </dgm:pt>
  </dgm:ptLst>
  <dgm:cxnLst>
    <dgm:cxn modelId="{1BDAC682-D018-42B9-8347-6149C2214ED2}" type="presOf" srcId="{27217232-1AC4-4B41-A3B9-44EEA8299943}" destId="{89894368-FC12-49DA-A393-C00185C04009}" srcOrd="1" destOrd="0" presId="urn:microsoft.com/office/officeart/2005/8/layout/orgChart1"/>
    <dgm:cxn modelId="{8562E7A8-78FA-418A-87D1-3005AF998EF3}" type="presOf" srcId="{97943CD1-7E1C-4ED1-A018-B7D0D96326A8}" destId="{7780DFCF-B6E1-4099-B149-271CD5BAB5A7}" srcOrd="0" destOrd="0" presId="urn:microsoft.com/office/officeart/2005/8/layout/orgChart1"/>
    <dgm:cxn modelId="{742145E5-A0C8-44B9-AEEB-1E3DBF9D9FE5}" type="presOf" srcId="{0274AAD9-F838-4E04-8567-7147544D423E}" destId="{0F17D09E-D07A-4345-8098-DF04513F6DBB}" srcOrd="1" destOrd="0" presId="urn:microsoft.com/office/officeart/2005/8/layout/orgChart1"/>
    <dgm:cxn modelId="{8B7F5046-9862-42BA-A447-D7DFFA15D6BB}" type="presOf" srcId="{B1703A74-6CD8-4AA7-A949-80BAA39FF978}" destId="{A2AEA916-8354-4B7B-9CD2-A5BF5B0B187A}" srcOrd="0" destOrd="0" presId="urn:microsoft.com/office/officeart/2005/8/layout/orgChart1"/>
    <dgm:cxn modelId="{DE7483CA-7170-43B8-B4D7-806714CFC76C}" srcId="{F5BB2116-A161-4B70-88A9-6D6FB3B6674F}" destId="{27217232-1AC4-4B41-A3B9-44EEA8299943}" srcOrd="0" destOrd="0" parTransId="{32539196-B7D9-4B1D-963D-0D5A090C7BAD}" sibTransId="{6258E027-6FD6-448C-8258-26FD85E86102}"/>
    <dgm:cxn modelId="{E0744CB4-D47A-4932-81CA-883E42123888}" type="presOf" srcId="{F5BB2116-A161-4B70-88A9-6D6FB3B6674F}" destId="{49FBD7A2-91F0-41A2-8B42-536B4C700EBE}" srcOrd="0" destOrd="0" presId="urn:microsoft.com/office/officeart/2005/8/layout/orgChart1"/>
    <dgm:cxn modelId="{26D07039-0313-41B0-8FB7-071F02D2096F}" type="presOf" srcId="{E4252AF5-D4D0-4CE6-8523-7353DC17F48F}" destId="{910EE733-6D1F-46A7-ADED-FD505E90C124}" srcOrd="1" destOrd="0" presId="urn:microsoft.com/office/officeart/2005/8/layout/orgChart1"/>
    <dgm:cxn modelId="{67F43EF8-F176-4DFA-B9F8-7F09EE6DBFE0}" type="presOf" srcId="{220FF6DC-B6DA-4BEA-9978-8C2DD417D76D}" destId="{75EC007D-471E-4C39-8F8C-EEB0486E946E}" srcOrd="0" destOrd="0" presId="urn:microsoft.com/office/officeart/2005/8/layout/orgChart1"/>
    <dgm:cxn modelId="{2BEB808D-87B6-416D-AF40-64CC1BA22568}" srcId="{27217232-1AC4-4B41-A3B9-44EEA8299943}" destId="{0274AAD9-F838-4E04-8567-7147544D423E}" srcOrd="1" destOrd="0" parTransId="{97943CD1-7E1C-4ED1-A018-B7D0D96326A8}" sibTransId="{A209A42D-17D3-48F4-B208-55F11125DADB}"/>
    <dgm:cxn modelId="{8C758BDF-90C9-45F0-98BC-778CE8F9EE88}" type="presOf" srcId="{0274AAD9-F838-4E04-8567-7147544D423E}" destId="{04124927-C026-47FA-AFE5-9C5A13F69157}" srcOrd="0" destOrd="0" presId="urn:microsoft.com/office/officeart/2005/8/layout/orgChart1"/>
    <dgm:cxn modelId="{142D107B-3F2A-4A36-8238-4BED3A12A93F}" type="presOf" srcId="{27217232-1AC4-4B41-A3B9-44EEA8299943}" destId="{F0112027-B645-4B10-B8B8-1FFE2570F7F8}" srcOrd="0" destOrd="0" presId="urn:microsoft.com/office/officeart/2005/8/layout/orgChart1"/>
    <dgm:cxn modelId="{B759C509-A01D-4D8D-9874-C634089B0A24}" type="presOf" srcId="{1566E2BB-986C-43A9-A11D-7BB8971CAB3D}" destId="{70F415A2-C8D3-4E83-9FC7-B196906C17C7}" srcOrd="1" destOrd="0" presId="urn:microsoft.com/office/officeart/2005/8/layout/orgChart1"/>
    <dgm:cxn modelId="{E81B0590-592D-4CCE-B713-B4D919E93901}" type="presOf" srcId="{1566E2BB-986C-43A9-A11D-7BB8971CAB3D}" destId="{06C393E4-52F1-4FF9-A98C-B70E531AF554}" srcOrd="0" destOrd="0" presId="urn:microsoft.com/office/officeart/2005/8/layout/orgChart1"/>
    <dgm:cxn modelId="{73830207-DBAA-4BEA-9316-823D6245EA5E}" srcId="{27217232-1AC4-4B41-A3B9-44EEA8299943}" destId="{E4252AF5-D4D0-4CE6-8523-7353DC17F48F}" srcOrd="2" destOrd="0" parTransId="{B1703A74-6CD8-4AA7-A949-80BAA39FF978}" sibTransId="{24457796-E968-4BF2-8F7E-7395B8DC9D11}"/>
    <dgm:cxn modelId="{7F3A05FF-E5C7-4FCB-91DD-2F055D38CC47}" type="presOf" srcId="{E4252AF5-D4D0-4CE6-8523-7353DC17F48F}" destId="{FC42EBBA-5F74-40EB-87AC-682A2C56B759}" srcOrd="0" destOrd="0" presId="urn:microsoft.com/office/officeart/2005/8/layout/orgChart1"/>
    <dgm:cxn modelId="{DFDA749E-7CE8-4ADD-8E2B-BD05572CCD82}" srcId="{27217232-1AC4-4B41-A3B9-44EEA8299943}" destId="{1566E2BB-986C-43A9-A11D-7BB8971CAB3D}" srcOrd="0" destOrd="0" parTransId="{220FF6DC-B6DA-4BEA-9978-8C2DD417D76D}" sibTransId="{C2913162-8CDC-4585-BA6B-32B8F22892C2}"/>
    <dgm:cxn modelId="{9481B540-70EF-4EDF-BF86-548E61F45879}" type="presParOf" srcId="{49FBD7A2-91F0-41A2-8B42-536B4C700EBE}" destId="{7E6C4DC3-ACBB-4CFD-AA5C-5FBE7F0BA7BB}" srcOrd="0" destOrd="0" presId="urn:microsoft.com/office/officeart/2005/8/layout/orgChart1"/>
    <dgm:cxn modelId="{8A337F8E-C637-4797-BC95-5F7D8B3FF145}" type="presParOf" srcId="{7E6C4DC3-ACBB-4CFD-AA5C-5FBE7F0BA7BB}" destId="{959EF398-9111-4525-BD29-C26541B0E5A9}" srcOrd="0" destOrd="0" presId="urn:microsoft.com/office/officeart/2005/8/layout/orgChart1"/>
    <dgm:cxn modelId="{9F1D4B9C-644B-4A62-BFC0-883860A5722A}" type="presParOf" srcId="{959EF398-9111-4525-BD29-C26541B0E5A9}" destId="{F0112027-B645-4B10-B8B8-1FFE2570F7F8}" srcOrd="0" destOrd="0" presId="urn:microsoft.com/office/officeart/2005/8/layout/orgChart1"/>
    <dgm:cxn modelId="{A266FE57-BD1F-4870-B75E-CD249266151E}" type="presParOf" srcId="{959EF398-9111-4525-BD29-C26541B0E5A9}" destId="{89894368-FC12-49DA-A393-C00185C04009}" srcOrd="1" destOrd="0" presId="urn:microsoft.com/office/officeart/2005/8/layout/orgChart1"/>
    <dgm:cxn modelId="{85B063F6-88CB-4C04-870E-3422284ADE85}" type="presParOf" srcId="{7E6C4DC3-ACBB-4CFD-AA5C-5FBE7F0BA7BB}" destId="{072FE168-A3D0-4109-9C97-AAF78079C9EB}" srcOrd="1" destOrd="0" presId="urn:microsoft.com/office/officeart/2005/8/layout/orgChart1"/>
    <dgm:cxn modelId="{1319AD74-54E6-482C-801A-D6D8FBD6E668}" type="presParOf" srcId="{072FE168-A3D0-4109-9C97-AAF78079C9EB}" destId="{75EC007D-471E-4C39-8F8C-EEB0486E946E}" srcOrd="0" destOrd="0" presId="urn:microsoft.com/office/officeart/2005/8/layout/orgChart1"/>
    <dgm:cxn modelId="{131E5D59-739C-4F25-8A6D-CD017CDA9FC5}" type="presParOf" srcId="{072FE168-A3D0-4109-9C97-AAF78079C9EB}" destId="{8CE90FEC-D936-422F-823B-7F9DAA3D3A1A}" srcOrd="1" destOrd="0" presId="urn:microsoft.com/office/officeart/2005/8/layout/orgChart1"/>
    <dgm:cxn modelId="{8D5C3C34-3057-4923-B23A-7C095BB8C50A}" type="presParOf" srcId="{8CE90FEC-D936-422F-823B-7F9DAA3D3A1A}" destId="{89905777-AF3C-487A-88DE-4B4FE24C5E3F}" srcOrd="0" destOrd="0" presId="urn:microsoft.com/office/officeart/2005/8/layout/orgChart1"/>
    <dgm:cxn modelId="{BBC8881A-4606-42DA-9AA1-7207DE9E3091}" type="presParOf" srcId="{89905777-AF3C-487A-88DE-4B4FE24C5E3F}" destId="{06C393E4-52F1-4FF9-A98C-B70E531AF554}" srcOrd="0" destOrd="0" presId="urn:microsoft.com/office/officeart/2005/8/layout/orgChart1"/>
    <dgm:cxn modelId="{4F1C2D27-F0C7-4274-9EC5-7FED234D3349}" type="presParOf" srcId="{89905777-AF3C-487A-88DE-4B4FE24C5E3F}" destId="{70F415A2-C8D3-4E83-9FC7-B196906C17C7}" srcOrd="1" destOrd="0" presId="urn:microsoft.com/office/officeart/2005/8/layout/orgChart1"/>
    <dgm:cxn modelId="{95C1EA84-EAB0-49C3-BAE5-F41EDEDFDCA6}" type="presParOf" srcId="{8CE90FEC-D936-422F-823B-7F9DAA3D3A1A}" destId="{1BB5DBB3-71E8-4BB0-B12F-B63A4FDF8894}" srcOrd="1" destOrd="0" presId="urn:microsoft.com/office/officeart/2005/8/layout/orgChart1"/>
    <dgm:cxn modelId="{42968157-601B-4A1E-A86B-B27530960E5F}" type="presParOf" srcId="{8CE90FEC-D936-422F-823B-7F9DAA3D3A1A}" destId="{713934A8-4F34-407D-B3AE-A9808CFA76BA}" srcOrd="2" destOrd="0" presId="urn:microsoft.com/office/officeart/2005/8/layout/orgChart1"/>
    <dgm:cxn modelId="{800B3392-14EB-4608-BA9E-FD80003E0A29}" type="presParOf" srcId="{072FE168-A3D0-4109-9C97-AAF78079C9EB}" destId="{7780DFCF-B6E1-4099-B149-271CD5BAB5A7}" srcOrd="2" destOrd="0" presId="urn:microsoft.com/office/officeart/2005/8/layout/orgChart1"/>
    <dgm:cxn modelId="{EC0ACB32-B88C-4F93-BC9C-3B16C544F22C}" type="presParOf" srcId="{072FE168-A3D0-4109-9C97-AAF78079C9EB}" destId="{8A0B7DB8-4231-4C0A-A870-9C693BDBC357}" srcOrd="3" destOrd="0" presId="urn:microsoft.com/office/officeart/2005/8/layout/orgChart1"/>
    <dgm:cxn modelId="{C28CE7D8-84F4-437F-845B-DF96CE780042}" type="presParOf" srcId="{8A0B7DB8-4231-4C0A-A870-9C693BDBC357}" destId="{5947DCC4-3E69-4B01-9127-AE3AB34F166E}" srcOrd="0" destOrd="0" presId="urn:microsoft.com/office/officeart/2005/8/layout/orgChart1"/>
    <dgm:cxn modelId="{01A8C8C3-859E-4068-A85E-AE41D39A75D9}" type="presParOf" srcId="{5947DCC4-3E69-4B01-9127-AE3AB34F166E}" destId="{04124927-C026-47FA-AFE5-9C5A13F69157}" srcOrd="0" destOrd="0" presId="urn:microsoft.com/office/officeart/2005/8/layout/orgChart1"/>
    <dgm:cxn modelId="{9703CFA3-D397-4CAB-A7F4-019F06C101D5}" type="presParOf" srcId="{5947DCC4-3E69-4B01-9127-AE3AB34F166E}" destId="{0F17D09E-D07A-4345-8098-DF04513F6DBB}" srcOrd="1" destOrd="0" presId="urn:microsoft.com/office/officeart/2005/8/layout/orgChart1"/>
    <dgm:cxn modelId="{E83324E6-7F34-4BFE-9295-9C5A419B4F51}" type="presParOf" srcId="{8A0B7DB8-4231-4C0A-A870-9C693BDBC357}" destId="{3A02F18F-1F5A-4425-A1C9-992C6A5C9CE6}" srcOrd="1" destOrd="0" presId="urn:microsoft.com/office/officeart/2005/8/layout/orgChart1"/>
    <dgm:cxn modelId="{AB06443F-AACB-4F7D-8ED5-3CCAE7D0B65F}" type="presParOf" srcId="{8A0B7DB8-4231-4C0A-A870-9C693BDBC357}" destId="{2764EF75-0B29-4215-B22D-D72397B38DAD}" srcOrd="2" destOrd="0" presId="urn:microsoft.com/office/officeart/2005/8/layout/orgChart1"/>
    <dgm:cxn modelId="{CBDCAE8C-FA06-488C-9416-A1A815C04A4C}" type="presParOf" srcId="{072FE168-A3D0-4109-9C97-AAF78079C9EB}" destId="{A2AEA916-8354-4B7B-9CD2-A5BF5B0B187A}" srcOrd="4" destOrd="0" presId="urn:microsoft.com/office/officeart/2005/8/layout/orgChart1"/>
    <dgm:cxn modelId="{EBDED672-F1C2-4D67-9DC3-4852352354BC}" type="presParOf" srcId="{072FE168-A3D0-4109-9C97-AAF78079C9EB}" destId="{7F28AD12-ADF9-4203-892E-BA4BC8AC23F4}" srcOrd="5" destOrd="0" presId="urn:microsoft.com/office/officeart/2005/8/layout/orgChart1"/>
    <dgm:cxn modelId="{96823092-ED33-4039-A1B0-0661B92CC43C}" type="presParOf" srcId="{7F28AD12-ADF9-4203-892E-BA4BC8AC23F4}" destId="{7DD05269-A3D7-4B1F-8615-B94AA3DC9BF6}" srcOrd="0" destOrd="0" presId="urn:microsoft.com/office/officeart/2005/8/layout/orgChart1"/>
    <dgm:cxn modelId="{E4F61A19-41EA-4DE5-A83D-30D38171B9A5}" type="presParOf" srcId="{7DD05269-A3D7-4B1F-8615-B94AA3DC9BF6}" destId="{FC42EBBA-5F74-40EB-87AC-682A2C56B759}" srcOrd="0" destOrd="0" presId="urn:microsoft.com/office/officeart/2005/8/layout/orgChart1"/>
    <dgm:cxn modelId="{C09E1A04-0824-48F7-87D7-9928B026541E}" type="presParOf" srcId="{7DD05269-A3D7-4B1F-8615-B94AA3DC9BF6}" destId="{910EE733-6D1F-46A7-ADED-FD505E90C124}" srcOrd="1" destOrd="0" presId="urn:microsoft.com/office/officeart/2005/8/layout/orgChart1"/>
    <dgm:cxn modelId="{A628675F-3556-4D3E-9162-E94611133621}" type="presParOf" srcId="{7F28AD12-ADF9-4203-892E-BA4BC8AC23F4}" destId="{4E090C6C-9060-46BA-B90C-5D81B682D6E7}" srcOrd="1" destOrd="0" presId="urn:microsoft.com/office/officeart/2005/8/layout/orgChart1"/>
    <dgm:cxn modelId="{8D963CF4-EA80-44A3-BD62-76CA26893AFF}" type="presParOf" srcId="{7F28AD12-ADF9-4203-892E-BA4BC8AC23F4}" destId="{4B7CB108-257F-41C2-852A-80D42D05ACE3}" srcOrd="2" destOrd="0" presId="urn:microsoft.com/office/officeart/2005/8/layout/orgChart1"/>
    <dgm:cxn modelId="{A16D007F-B13E-4103-BEF6-210FDA6C356E}" type="presParOf" srcId="{7E6C4DC3-ACBB-4CFD-AA5C-5FBE7F0BA7BB}" destId="{B5DBE0DD-FEED-477C-823A-9065A9BE87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188553-E6DF-4F39-B8C2-8217A31DC1C8}" type="doc">
      <dgm:prSet loTypeId="urn:microsoft.com/office/officeart/2005/8/layout/h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AB2793-241F-4EE4-A4A9-18C356EC0185}">
      <dgm:prSet/>
      <dgm:spPr/>
      <dgm:t>
        <a:bodyPr/>
        <a:lstStyle/>
        <a:p>
          <a:pPr rtl="0"/>
          <a:r>
            <a:rPr lang="en-US" baseline="0" dirty="0" smtClean="0"/>
            <a:t>Company will own copyright for work created by a non-employee if:</a:t>
          </a:r>
          <a:endParaRPr lang="en-US" dirty="0"/>
        </a:p>
      </dgm:t>
    </dgm:pt>
    <dgm:pt modelId="{14239853-B6E0-4386-B87B-4F801AB2D7BA}" type="parTrans" cxnId="{F9B00854-3491-490A-866F-5BE004D9E1CA}">
      <dgm:prSet/>
      <dgm:spPr/>
      <dgm:t>
        <a:bodyPr/>
        <a:lstStyle/>
        <a:p>
          <a:endParaRPr lang="en-US"/>
        </a:p>
      </dgm:t>
    </dgm:pt>
    <dgm:pt modelId="{91219922-8C68-47DF-9640-92C38F674F9B}" type="sibTrans" cxnId="{F9B00854-3491-490A-866F-5BE004D9E1CA}">
      <dgm:prSet/>
      <dgm:spPr/>
      <dgm:t>
        <a:bodyPr/>
        <a:lstStyle/>
        <a:p>
          <a:endParaRPr lang="en-US"/>
        </a:p>
      </dgm:t>
    </dgm:pt>
    <dgm:pt modelId="{1013CD18-542E-4C72-AAD9-2925CED4F41A}">
      <dgm:prSet/>
      <dgm:spPr/>
      <dgm:t>
        <a:bodyPr/>
        <a:lstStyle/>
        <a:p>
          <a:pPr rtl="0"/>
          <a:r>
            <a:rPr lang="en-US" smtClean="0"/>
            <a:t>Work is used as</a:t>
          </a:r>
          <a:endParaRPr lang="en-US"/>
        </a:p>
      </dgm:t>
    </dgm:pt>
    <dgm:pt modelId="{BC5690AE-BB12-4263-BA51-77A13CE586A6}" type="parTrans" cxnId="{96C71171-3861-47CD-BE05-B0C65D574C60}">
      <dgm:prSet/>
      <dgm:spPr/>
      <dgm:t>
        <a:bodyPr/>
        <a:lstStyle/>
        <a:p>
          <a:endParaRPr lang="en-US"/>
        </a:p>
      </dgm:t>
    </dgm:pt>
    <dgm:pt modelId="{AFEED985-6910-45A8-A202-6D304AD1EE7D}" type="sibTrans" cxnId="{96C71171-3861-47CD-BE05-B0C65D574C60}">
      <dgm:prSet/>
      <dgm:spPr/>
      <dgm:t>
        <a:bodyPr/>
        <a:lstStyle/>
        <a:p>
          <a:endParaRPr lang="en-US"/>
        </a:p>
      </dgm:t>
    </dgm:pt>
    <dgm:pt modelId="{0817C996-DF14-425C-833E-048FC7BEB3F6}">
      <dgm:prSet/>
      <dgm:spPr/>
      <dgm:t>
        <a:bodyPr/>
        <a:lstStyle/>
        <a:p>
          <a:pPr rtl="0"/>
          <a:r>
            <a:rPr lang="en-US" smtClean="0"/>
            <a:t>Contribution to collective work</a:t>
          </a:r>
          <a:endParaRPr lang="en-US"/>
        </a:p>
      </dgm:t>
    </dgm:pt>
    <dgm:pt modelId="{C6BFC0F9-0234-49C5-99D7-7394EA4F4852}" type="parTrans" cxnId="{2D05D87C-718C-427E-9B60-E557A2A6E200}">
      <dgm:prSet/>
      <dgm:spPr/>
      <dgm:t>
        <a:bodyPr/>
        <a:lstStyle/>
        <a:p>
          <a:endParaRPr lang="en-US"/>
        </a:p>
      </dgm:t>
    </dgm:pt>
    <dgm:pt modelId="{D19CA13C-CA62-4B4B-B293-DC03023BE7C6}" type="sibTrans" cxnId="{2D05D87C-718C-427E-9B60-E557A2A6E200}">
      <dgm:prSet/>
      <dgm:spPr/>
      <dgm:t>
        <a:bodyPr/>
        <a:lstStyle/>
        <a:p>
          <a:endParaRPr lang="en-US"/>
        </a:p>
      </dgm:t>
    </dgm:pt>
    <dgm:pt modelId="{7864F54B-316E-4CB7-A598-24B1868428CE}">
      <dgm:prSet/>
      <dgm:spPr/>
      <dgm:t>
        <a:bodyPr/>
        <a:lstStyle/>
        <a:p>
          <a:pPr rtl="0"/>
          <a:r>
            <a:rPr lang="en-US" smtClean="0"/>
            <a:t>Part of movie</a:t>
          </a:r>
          <a:endParaRPr lang="en-US"/>
        </a:p>
      </dgm:t>
    </dgm:pt>
    <dgm:pt modelId="{9BE86C9A-6E40-4161-97FD-44CD92022DB2}" type="parTrans" cxnId="{3DC10F9B-F934-4DEE-997A-2563A134E4A7}">
      <dgm:prSet/>
      <dgm:spPr/>
      <dgm:t>
        <a:bodyPr/>
        <a:lstStyle/>
        <a:p>
          <a:endParaRPr lang="en-US"/>
        </a:p>
      </dgm:t>
    </dgm:pt>
    <dgm:pt modelId="{052B6E49-2102-4A3B-9E26-F67C7EFF08D3}" type="sibTrans" cxnId="{3DC10F9B-F934-4DEE-997A-2563A134E4A7}">
      <dgm:prSet/>
      <dgm:spPr/>
      <dgm:t>
        <a:bodyPr/>
        <a:lstStyle/>
        <a:p>
          <a:endParaRPr lang="en-US"/>
        </a:p>
      </dgm:t>
    </dgm:pt>
    <dgm:pt modelId="{71CCA191-6190-4597-8A8C-6D84E89F80A8}">
      <dgm:prSet/>
      <dgm:spPr/>
      <dgm:t>
        <a:bodyPr/>
        <a:lstStyle/>
        <a:p>
          <a:pPr rtl="0"/>
          <a:r>
            <a:rPr lang="en-US" smtClean="0"/>
            <a:t>Translation</a:t>
          </a:r>
          <a:endParaRPr lang="en-US"/>
        </a:p>
      </dgm:t>
    </dgm:pt>
    <dgm:pt modelId="{43B8C659-7004-45AB-836F-E765EF4AD9CC}" type="parTrans" cxnId="{0A75950F-057E-4254-B0E4-D2DF0619D9C2}">
      <dgm:prSet/>
      <dgm:spPr/>
      <dgm:t>
        <a:bodyPr/>
        <a:lstStyle/>
        <a:p>
          <a:endParaRPr lang="en-US"/>
        </a:p>
      </dgm:t>
    </dgm:pt>
    <dgm:pt modelId="{13405069-543E-44B5-87D2-BE3DF6C0D36F}" type="sibTrans" cxnId="{0A75950F-057E-4254-B0E4-D2DF0619D9C2}">
      <dgm:prSet/>
      <dgm:spPr/>
      <dgm:t>
        <a:bodyPr/>
        <a:lstStyle/>
        <a:p>
          <a:endParaRPr lang="en-US"/>
        </a:p>
      </dgm:t>
    </dgm:pt>
    <dgm:pt modelId="{B85AEBAE-6150-4148-83FC-C6A4BE8F235A}">
      <dgm:prSet/>
      <dgm:spPr/>
      <dgm:t>
        <a:bodyPr/>
        <a:lstStyle/>
        <a:p>
          <a:pPr rtl="0"/>
          <a:r>
            <a:rPr lang="en-US" smtClean="0"/>
            <a:t>Supplementary work</a:t>
          </a:r>
          <a:endParaRPr lang="en-US"/>
        </a:p>
      </dgm:t>
    </dgm:pt>
    <dgm:pt modelId="{ABEECB9B-8BC2-4106-9C98-792B6264BFE7}" type="parTrans" cxnId="{A6A7DDE3-9B13-46EB-AE02-405B1DD3981B}">
      <dgm:prSet/>
      <dgm:spPr/>
      <dgm:t>
        <a:bodyPr/>
        <a:lstStyle/>
        <a:p>
          <a:endParaRPr lang="en-US"/>
        </a:p>
      </dgm:t>
    </dgm:pt>
    <dgm:pt modelId="{16195930-96A7-4E6D-AA04-119C20A5AD24}" type="sibTrans" cxnId="{A6A7DDE3-9B13-46EB-AE02-405B1DD3981B}">
      <dgm:prSet/>
      <dgm:spPr/>
      <dgm:t>
        <a:bodyPr/>
        <a:lstStyle/>
        <a:p>
          <a:endParaRPr lang="en-US"/>
        </a:p>
      </dgm:t>
    </dgm:pt>
    <dgm:pt modelId="{F4F24766-BCA2-46EA-8AC8-D9078F284A34}">
      <dgm:prSet/>
      <dgm:spPr/>
      <dgm:t>
        <a:bodyPr/>
        <a:lstStyle/>
        <a:p>
          <a:pPr rtl="0"/>
          <a:r>
            <a:rPr lang="en-US" dirty="0" smtClean="0"/>
            <a:t>Compilation</a:t>
          </a:r>
          <a:endParaRPr lang="en-US" dirty="0"/>
        </a:p>
      </dgm:t>
    </dgm:pt>
    <dgm:pt modelId="{F484C143-84BC-4478-96F4-1BC375822FF9}" type="parTrans" cxnId="{39CA4430-ABC6-4435-9746-0952022DCDBD}">
      <dgm:prSet/>
      <dgm:spPr/>
      <dgm:t>
        <a:bodyPr/>
        <a:lstStyle/>
        <a:p>
          <a:endParaRPr lang="en-US"/>
        </a:p>
      </dgm:t>
    </dgm:pt>
    <dgm:pt modelId="{675D6F98-3646-421B-A44E-EFBA184404D4}" type="sibTrans" cxnId="{39CA4430-ABC6-4435-9746-0952022DCDBD}">
      <dgm:prSet/>
      <dgm:spPr/>
      <dgm:t>
        <a:bodyPr/>
        <a:lstStyle/>
        <a:p>
          <a:endParaRPr lang="en-US"/>
        </a:p>
      </dgm:t>
    </dgm:pt>
    <dgm:pt modelId="{D4722465-205A-4B76-931F-5C860BF868F6}">
      <dgm:prSet/>
      <dgm:spPr/>
      <dgm:t>
        <a:bodyPr/>
        <a:lstStyle/>
        <a:p>
          <a:pPr rtl="0"/>
          <a:r>
            <a:rPr lang="en-US" dirty="0" smtClean="0"/>
            <a:t>Instructional text</a:t>
          </a:r>
          <a:endParaRPr lang="en-US" dirty="0"/>
        </a:p>
      </dgm:t>
    </dgm:pt>
    <dgm:pt modelId="{36034501-5813-4EEB-A562-6AD20CCC392B}" type="parTrans" cxnId="{FD60FF26-51A1-4916-9728-37F5986A9761}">
      <dgm:prSet/>
      <dgm:spPr/>
      <dgm:t>
        <a:bodyPr/>
        <a:lstStyle/>
        <a:p>
          <a:endParaRPr lang="en-US"/>
        </a:p>
      </dgm:t>
    </dgm:pt>
    <dgm:pt modelId="{B568DFEE-3745-4D6D-BF1C-F6A4602358CB}" type="sibTrans" cxnId="{FD60FF26-51A1-4916-9728-37F5986A9761}">
      <dgm:prSet/>
      <dgm:spPr/>
      <dgm:t>
        <a:bodyPr/>
        <a:lstStyle/>
        <a:p>
          <a:endParaRPr lang="en-US"/>
        </a:p>
      </dgm:t>
    </dgm:pt>
    <dgm:pt modelId="{7DF140D8-3AC8-4DCC-8172-F0DE195AC28C}">
      <dgm:prSet/>
      <dgm:spPr/>
      <dgm:t>
        <a:bodyPr/>
        <a:lstStyle/>
        <a:p>
          <a:pPr rtl="0"/>
          <a:r>
            <a:rPr lang="en-US" smtClean="0"/>
            <a:t>Test</a:t>
          </a:r>
          <a:endParaRPr lang="en-US"/>
        </a:p>
      </dgm:t>
    </dgm:pt>
    <dgm:pt modelId="{53E06A7F-D10A-4F4B-A8C9-CE719FF1BA91}" type="parTrans" cxnId="{1B7B562F-E2E6-4635-9439-BB15B3B2F96F}">
      <dgm:prSet/>
      <dgm:spPr/>
      <dgm:t>
        <a:bodyPr/>
        <a:lstStyle/>
        <a:p>
          <a:endParaRPr lang="en-US"/>
        </a:p>
      </dgm:t>
    </dgm:pt>
    <dgm:pt modelId="{F1C7C8C5-3CAC-462C-B34D-DB32789C5BB2}" type="sibTrans" cxnId="{1B7B562F-E2E6-4635-9439-BB15B3B2F96F}">
      <dgm:prSet/>
      <dgm:spPr/>
      <dgm:t>
        <a:bodyPr/>
        <a:lstStyle/>
        <a:p>
          <a:endParaRPr lang="en-US"/>
        </a:p>
      </dgm:t>
    </dgm:pt>
    <dgm:pt modelId="{85DA4EBC-A18A-44CC-8A82-DD82CD46AB6D}">
      <dgm:prSet/>
      <dgm:spPr/>
      <dgm:t>
        <a:bodyPr/>
        <a:lstStyle/>
        <a:p>
          <a:pPr rtl="0"/>
          <a:r>
            <a:rPr lang="en-US" dirty="0" smtClean="0"/>
            <a:t>Answer material for a test</a:t>
          </a:r>
          <a:endParaRPr lang="en-US" dirty="0"/>
        </a:p>
      </dgm:t>
    </dgm:pt>
    <dgm:pt modelId="{EE5D9127-84E2-4871-8F32-9B7DBE57D8F0}" type="parTrans" cxnId="{FF10AF7D-C41C-4B17-B544-EAC2EE3BC981}">
      <dgm:prSet/>
      <dgm:spPr/>
      <dgm:t>
        <a:bodyPr/>
        <a:lstStyle/>
        <a:p>
          <a:endParaRPr lang="en-US"/>
        </a:p>
      </dgm:t>
    </dgm:pt>
    <dgm:pt modelId="{315C15D4-8858-4890-B3B4-2114805FED68}" type="sibTrans" cxnId="{FF10AF7D-C41C-4B17-B544-EAC2EE3BC981}">
      <dgm:prSet/>
      <dgm:spPr/>
      <dgm:t>
        <a:bodyPr/>
        <a:lstStyle/>
        <a:p>
          <a:endParaRPr lang="en-US"/>
        </a:p>
      </dgm:t>
    </dgm:pt>
    <dgm:pt modelId="{DB49C94D-3014-49CA-AA7F-7102628ACEA5}">
      <dgm:prSet/>
      <dgm:spPr/>
      <dgm:t>
        <a:bodyPr/>
        <a:lstStyle/>
        <a:p>
          <a:pPr rtl="0"/>
          <a:r>
            <a:rPr lang="en-US" smtClean="0"/>
            <a:t>Atlas</a:t>
          </a:r>
          <a:endParaRPr lang="en-US"/>
        </a:p>
      </dgm:t>
    </dgm:pt>
    <dgm:pt modelId="{BA18BCF2-BAAE-442F-99E2-E53B6A779219}" type="parTrans" cxnId="{527087BB-CCD8-444F-9ACD-5290BFA3DD1E}">
      <dgm:prSet/>
      <dgm:spPr/>
      <dgm:t>
        <a:bodyPr/>
        <a:lstStyle/>
        <a:p>
          <a:endParaRPr lang="en-US"/>
        </a:p>
      </dgm:t>
    </dgm:pt>
    <dgm:pt modelId="{F899A40B-3BA4-4A80-A538-04132545034B}" type="sibTrans" cxnId="{527087BB-CCD8-444F-9ACD-5290BFA3DD1E}">
      <dgm:prSet/>
      <dgm:spPr/>
      <dgm:t>
        <a:bodyPr/>
        <a:lstStyle/>
        <a:p>
          <a:endParaRPr lang="en-US"/>
        </a:p>
      </dgm:t>
    </dgm:pt>
    <dgm:pt modelId="{CE9590A9-7763-45FE-9FAB-CA73C7BE7D9A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dirty="0" smtClean="0"/>
            <a:t>A written agreement clearly spells out that </a:t>
          </a:r>
        </a:p>
        <a:p>
          <a:pPr rtl="0">
            <a:spcAft>
              <a:spcPts val="0"/>
            </a:spcAft>
          </a:pPr>
          <a:r>
            <a:rPr lang="en-US" dirty="0" smtClean="0"/>
            <a:t>work is a work for hire</a:t>
          </a:r>
          <a:endParaRPr lang="en-US" dirty="0"/>
        </a:p>
      </dgm:t>
    </dgm:pt>
    <dgm:pt modelId="{0D4F1B85-5931-4E88-8F94-6DC3303CCFF8}" type="parTrans" cxnId="{4A816A04-5C69-4A53-9BF5-9A6E628E949C}">
      <dgm:prSet/>
      <dgm:spPr/>
      <dgm:t>
        <a:bodyPr/>
        <a:lstStyle/>
        <a:p>
          <a:endParaRPr lang="en-US"/>
        </a:p>
      </dgm:t>
    </dgm:pt>
    <dgm:pt modelId="{CED8E929-18C6-44BB-AFA4-E33CFA2AEC1F}" type="sibTrans" cxnId="{4A816A04-5C69-4A53-9BF5-9A6E628E949C}">
      <dgm:prSet/>
      <dgm:spPr/>
      <dgm:t>
        <a:bodyPr/>
        <a:lstStyle/>
        <a:p>
          <a:endParaRPr lang="en-US"/>
        </a:p>
      </dgm:t>
    </dgm:pt>
    <dgm:pt modelId="{59C8D109-A33A-4665-BF10-AB6D195B1469}" type="pres">
      <dgm:prSet presAssocID="{28188553-E6DF-4F39-B8C2-8217A31DC1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BAC9D7-BF32-49D3-9305-FD9F3A0F2AAF}" type="pres">
      <dgm:prSet presAssocID="{3FAB2793-241F-4EE4-A4A9-18C356EC0185}" presName="roof" presStyleLbl="dkBgShp" presStyleIdx="0" presStyleCnt="2"/>
      <dgm:spPr/>
      <dgm:t>
        <a:bodyPr/>
        <a:lstStyle/>
        <a:p>
          <a:endParaRPr lang="en-US"/>
        </a:p>
      </dgm:t>
    </dgm:pt>
    <dgm:pt modelId="{ED7661F7-F644-4D4C-97DB-00FA405F5D06}" type="pres">
      <dgm:prSet presAssocID="{3FAB2793-241F-4EE4-A4A9-18C356EC0185}" presName="pillars" presStyleCnt="0"/>
      <dgm:spPr/>
      <dgm:t>
        <a:bodyPr/>
        <a:lstStyle/>
        <a:p>
          <a:endParaRPr lang="en-US"/>
        </a:p>
      </dgm:t>
    </dgm:pt>
    <dgm:pt modelId="{B5F3092E-7110-4DF9-B355-566E1C6F9B4D}" type="pres">
      <dgm:prSet presAssocID="{3FAB2793-241F-4EE4-A4A9-18C356EC018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ED70E-9AF8-4C15-8316-9852E82F3CFE}" type="pres">
      <dgm:prSet presAssocID="{CE9590A9-7763-45FE-9FAB-CA73C7BE7D9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D292-BF95-4413-B447-67D73DF5AB16}" type="pres">
      <dgm:prSet presAssocID="{3FAB2793-241F-4EE4-A4A9-18C356EC0185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9A8B9B72-9DE9-4670-8C55-0C7049D86D4E}" type="presOf" srcId="{85DA4EBC-A18A-44CC-8A82-DD82CD46AB6D}" destId="{B5F3092E-7110-4DF9-B355-566E1C6F9B4D}" srcOrd="0" destOrd="8" presId="urn:microsoft.com/office/officeart/2005/8/layout/hList3"/>
    <dgm:cxn modelId="{39CA4430-ABC6-4435-9746-0952022DCDBD}" srcId="{1013CD18-542E-4C72-AAD9-2925CED4F41A}" destId="{F4F24766-BCA2-46EA-8AC8-D9078F284A34}" srcOrd="4" destOrd="0" parTransId="{F484C143-84BC-4478-96F4-1BC375822FF9}" sibTransId="{675D6F98-3646-421B-A44E-EFBA184404D4}"/>
    <dgm:cxn modelId="{55FCF9EB-8B1F-4447-A400-908A78DAA4E5}" type="presOf" srcId="{D4722465-205A-4B76-931F-5C860BF868F6}" destId="{B5F3092E-7110-4DF9-B355-566E1C6F9B4D}" srcOrd="0" destOrd="6" presId="urn:microsoft.com/office/officeart/2005/8/layout/hList3"/>
    <dgm:cxn modelId="{96C71171-3861-47CD-BE05-B0C65D574C60}" srcId="{3FAB2793-241F-4EE4-A4A9-18C356EC0185}" destId="{1013CD18-542E-4C72-AAD9-2925CED4F41A}" srcOrd="0" destOrd="0" parTransId="{BC5690AE-BB12-4263-BA51-77A13CE586A6}" sibTransId="{AFEED985-6910-45A8-A202-6D304AD1EE7D}"/>
    <dgm:cxn modelId="{FD60FF26-51A1-4916-9728-37F5986A9761}" srcId="{1013CD18-542E-4C72-AAD9-2925CED4F41A}" destId="{D4722465-205A-4B76-931F-5C860BF868F6}" srcOrd="5" destOrd="0" parTransId="{36034501-5813-4EEB-A562-6AD20CCC392B}" sibTransId="{B568DFEE-3745-4D6D-BF1C-F6A4602358CB}"/>
    <dgm:cxn modelId="{0A75950F-057E-4254-B0E4-D2DF0619D9C2}" srcId="{1013CD18-542E-4C72-AAD9-2925CED4F41A}" destId="{71CCA191-6190-4597-8A8C-6D84E89F80A8}" srcOrd="2" destOrd="0" parTransId="{43B8C659-7004-45AB-836F-E765EF4AD9CC}" sibTransId="{13405069-543E-44B5-87D2-BE3DF6C0D36F}"/>
    <dgm:cxn modelId="{4496011B-BCC0-4DC7-9560-1B28E2B77440}" type="presOf" srcId="{28188553-E6DF-4F39-B8C2-8217A31DC1C8}" destId="{59C8D109-A33A-4665-BF10-AB6D195B1469}" srcOrd="0" destOrd="0" presId="urn:microsoft.com/office/officeart/2005/8/layout/hList3"/>
    <dgm:cxn modelId="{F9B00854-3491-490A-866F-5BE004D9E1CA}" srcId="{28188553-E6DF-4F39-B8C2-8217A31DC1C8}" destId="{3FAB2793-241F-4EE4-A4A9-18C356EC0185}" srcOrd="0" destOrd="0" parTransId="{14239853-B6E0-4386-B87B-4F801AB2D7BA}" sibTransId="{91219922-8C68-47DF-9640-92C38F674F9B}"/>
    <dgm:cxn modelId="{3DC10F9B-F934-4DEE-997A-2563A134E4A7}" srcId="{1013CD18-542E-4C72-AAD9-2925CED4F41A}" destId="{7864F54B-316E-4CB7-A598-24B1868428CE}" srcOrd="1" destOrd="0" parTransId="{9BE86C9A-6E40-4161-97FD-44CD92022DB2}" sibTransId="{052B6E49-2102-4A3B-9E26-F67C7EFF08D3}"/>
    <dgm:cxn modelId="{2D05D87C-718C-427E-9B60-E557A2A6E200}" srcId="{1013CD18-542E-4C72-AAD9-2925CED4F41A}" destId="{0817C996-DF14-425C-833E-048FC7BEB3F6}" srcOrd="0" destOrd="0" parTransId="{C6BFC0F9-0234-49C5-99D7-7394EA4F4852}" sibTransId="{D19CA13C-CA62-4B4B-B293-DC03023BE7C6}"/>
    <dgm:cxn modelId="{4A816A04-5C69-4A53-9BF5-9A6E628E949C}" srcId="{3FAB2793-241F-4EE4-A4A9-18C356EC0185}" destId="{CE9590A9-7763-45FE-9FAB-CA73C7BE7D9A}" srcOrd="1" destOrd="0" parTransId="{0D4F1B85-5931-4E88-8F94-6DC3303CCFF8}" sibTransId="{CED8E929-18C6-44BB-AFA4-E33CFA2AEC1F}"/>
    <dgm:cxn modelId="{8D24DF8C-124B-4767-90D0-874C3D283CA8}" type="presOf" srcId="{71CCA191-6190-4597-8A8C-6D84E89F80A8}" destId="{B5F3092E-7110-4DF9-B355-566E1C6F9B4D}" srcOrd="0" destOrd="3" presId="urn:microsoft.com/office/officeart/2005/8/layout/hList3"/>
    <dgm:cxn modelId="{D16E2156-93F6-404E-8A87-6589589928E5}" type="presOf" srcId="{7864F54B-316E-4CB7-A598-24B1868428CE}" destId="{B5F3092E-7110-4DF9-B355-566E1C6F9B4D}" srcOrd="0" destOrd="2" presId="urn:microsoft.com/office/officeart/2005/8/layout/hList3"/>
    <dgm:cxn modelId="{AB1268F6-9749-48DE-9E5E-E2D6B034AF30}" type="presOf" srcId="{F4F24766-BCA2-46EA-8AC8-D9078F284A34}" destId="{B5F3092E-7110-4DF9-B355-566E1C6F9B4D}" srcOrd="0" destOrd="5" presId="urn:microsoft.com/office/officeart/2005/8/layout/hList3"/>
    <dgm:cxn modelId="{7D997424-BBA7-40BC-A9C3-45CAE76210A8}" type="presOf" srcId="{0817C996-DF14-425C-833E-048FC7BEB3F6}" destId="{B5F3092E-7110-4DF9-B355-566E1C6F9B4D}" srcOrd="0" destOrd="1" presId="urn:microsoft.com/office/officeart/2005/8/layout/hList3"/>
    <dgm:cxn modelId="{48F0A990-EEF5-43DD-84CA-28A3A8B51D2F}" type="presOf" srcId="{B85AEBAE-6150-4148-83FC-C6A4BE8F235A}" destId="{B5F3092E-7110-4DF9-B355-566E1C6F9B4D}" srcOrd="0" destOrd="4" presId="urn:microsoft.com/office/officeart/2005/8/layout/hList3"/>
    <dgm:cxn modelId="{79DFED7B-C17D-4FEC-9761-DE77BE72BAF8}" type="presOf" srcId="{3FAB2793-241F-4EE4-A4A9-18C356EC0185}" destId="{DEBAC9D7-BF32-49D3-9305-FD9F3A0F2AAF}" srcOrd="0" destOrd="0" presId="urn:microsoft.com/office/officeart/2005/8/layout/hList3"/>
    <dgm:cxn modelId="{C25CCCA0-1383-4D5F-879D-8FF601172A7D}" type="presOf" srcId="{CE9590A9-7763-45FE-9FAB-CA73C7BE7D9A}" destId="{219ED70E-9AF8-4C15-8316-9852E82F3CFE}" srcOrd="0" destOrd="0" presId="urn:microsoft.com/office/officeart/2005/8/layout/hList3"/>
    <dgm:cxn modelId="{27B0DCB6-0707-45AF-905E-E6C44F6832F0}" type="presOf" srcId="{1013CD18-542E-4C72-AAD9-2925CED4F41A}" destId="{B5F3092E-7110-4DF9-B355-566E1C6F9B4D}" srcOrd="0" destOrd="0" presId="urn:microsoft.com/office/officeart/2005/8/layout/hList3"/>
    <dgm:cxn modelId="{CE08B870-6285-4F36-9E6A-2580D28E06A7}" type="presOf" srcId="{7DF140D8-3AC8-4DCC-8172-F0DE195AC28C}" destId="{B5F3092E-7110-4DF9-B355-566E1C6F9B4D}" srcOrd="0" destOrd="7" presId="urn:microsoft.com/office/officeart/2005/8/layout/hList3"/>
    <dgm:cxn modelId="{FF10AF7D-C41C-4B17-B544-EAC2EE3BC981}" srcId="{1013CD18-542E-4C72-AAD9-2925CED4F41A}" destId="{85DA4EBC-A18A-44CC-8A82-DD82CD46AB6D}" srcOrd="7" destOrd="0" parTransId="{EE5D9127-84E2-4871-8F32-9B7DBE57D8F0}" sibTransId="{315C15D4-8858-4890-B3B4-2114805FED68}"/>
    <dgm:cxn modelId="{A6A7DDE3-9B13-46EB-AE02-405B1DD3981B}" srcId="{1013CD18-542E-4C72-AAD9-2925CED4F41A}" destId="{B85AEBAE-6150-4148-83FC-C6A4BE8F235A}" srcOrd="3" destOrd="0" parTransId="{ABEECB9B-8BC2-4106-9C98-792B6264BFE7}" sibTransId="{16195930-96A7-4E6D-AA04-119C20A5AD24}"/>
    <dgm:cxn modelId="{527087BB-CCD8-444F-9ACD-5290BFA3DD1E}" srcId="{1013CD18-542E-4C72-AAD9-2925CED4F41A}" destId="{DB49C94D-3014-49CA-AA7F-7102628ACEA5}" srcOrd="8" destOrd="0" parTransId="{BA18BCF2-BAAE-442F-99E2-E53B6A779219}" sibTransId="{F899A40B-3BA4-4A80-A538-04132545034B}"/>
    <dgm:cxn modelId="{288CB31B-034C-4E6D-8403-EAFD4EEAE009}" type="presOf" srcId="{DB49C94D-3014-49CA-AA7F-7102628ACEA5}" destId="{B5F3092E-7110-4DF9-B355-566E1C6F9B4D}" srcOrd="0" destOrd="9" presId="urn:microsoft.com/office/officeart/2005/8/layout/hList3"/>
    <dgm:cxn modelId="{1B7B562F-E2E6-4635-9439-BB15B3B2F96F}" srcId="{1013CD18-542E-4C72-AAD9-2925CED4F41A}" destId="{7DF140D8-3AC8-4DCC-8172-F0DE195AC28C}" srcOrd="6" destOrd="0" parTransId="{53E06A7F-D10A-4F4B-A8C9-CE719FF1BA91}" sibTransId="{F1C7C8C5-3CAC-462C-B34D-DB32789C5BB2}"/>
    <dgm:cxn modelId="{C87A87D7-89C0-4F8B-B35C-7D4E9A053C82}" type="presParOf" srcId="{59C8D109-A33A-4665-BF10-AB6D195B1469}" destId="{DEBAC9D7-BF32-49D3-9305-FD9F3A0F2AAF}" srcOrd="0" destOrd="0" presId="urn:microsoft.com/office/officeart/2005/8/layout/hList3"/>
    <dgm:cxn modelId="{F4402CF3-D6CA-48A9-B4CE-6DEBC489EF76}" type="presParOf" srcId="{59C8D109-A33A-4665-BF10-AB6D195B1469}" destId="{ED7661F7-F644-4D4C-97DB-00FA405F5D06}" srcOrd="1" destOrd="0" presId="urn:microsoft.com/office/officeart/2005/8/layout/hList3"/>
    <dgm:cxn modelId="{587D286F-B6E1-44D4-A379-B4D5BEB96CA1}" type="presParOf" srcId="{ED7661F7-F644-4D4C-97DB-00FA405F5D06}" destId="{B5F3092E-7110-4DF9-B355-566E1C6F9B4D}" srcOrd="0" destOrd="0" presId="urn:microsoft.com/office/officeart/2005/8/layout/hList3"/>
    <dgm:cxn modelId="{4A2190DC-63C3-432C-92C0-AF0FC29998FC}" type="presParOf" srcId="{ED7661F7-F644-4D4C-97DB-00FA405F5D06}" destId="{219ED70E-9AF8-4C15-8316-9852E82F3CFE}" srcOrd="1" destOrd="0" presId="urn:microsoft.com/office/officeart/2005/8/layout/hList3"/>
    <dgm:cxn modelId="{9B1691F3-AFF7-4319-8359-6F373B3BDA04}" type="presParOf" srcId="{59C8D109-A33A-4665-BF10-AB6D195B1469}" destId="{DF7BD292-BF95-4413-B447-67D73DF5AB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B4A28A-0ABB-4955-941A-8E41E7031A08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78B29C-89B1-4A42-A034-D00695E1CA82}">
      <dgm:prSet phldrT="[Text]"/>
      <dgm:spPr/>
      <dgm:t>
        <a:bodyPr/>
        <a:lstStyle/>
        <a:p>
          <a:r>
            <a:rPr lang="en-US" dirty="0" smtClean="0"/>
            <a:t>39 Studios</a:t>
          </a:r>
          <a:endParaRPr lang="en-US" dirty="0"/>
        </a:p>
      </dgm:t>
    </dgm:pt>
    <dgm:pt modelId="{218B6553-A10C-4774-B2A5-D5672F550E51}" type="parTrans" cxnId="{F7739530-5D93-4359-9B61-24EB0F89D8FD}">
      <dgm:prSet/>
      <dgm:spPr/>
      <dgm:t>
        <a:bodyPr/>
        <a:lstStyle/>
        <a:p>
          <a:endParaRPr lang="en-US"/>
        </a:p>
      </dgm:t>
    </dgm:pt>
    <dgm:pt modelId="{74EA335C-11F8-4D77-8B75-4FB826F641C8}" type="sibTrans" cxnId="{F7739530-5D93-4359-9B61-24EB0F89D8FD}">
      <dgm:prSet/>
      <dgm:spPr/>
      <dgm:t>
        <a:bodyPr/>
        <a:lstStyle/>
        <a:p>
          <a:endParaRPr lang="en-US"/>
        </a:p>
      </dgm:t>
    </dgm:pt>
    <dgm:pt modelId="{1DDC5179-09EE-4BA2-A7C4-544492B87D21}">
      <dgm:prSet phldrT="[Text]"/>
      <dgm:spPr/>
      <dgm:t>
        <a:bodyPr/>
        <a:lstStyle/>
        <a:p>
          <a:r>
            <a:rPr lang="en-US" dirty="0" smtClean="0"/>
            <a:t>Work for Hire</a:t>
          </a:r>
          <a:endParaRPr lang="en-US" dirty="0"/>
        </a:p>
      </dgm:t>
    </dgm:pt>
    <dgm:pt modelId="{C77165B8-C935-4E93-AE72-D548311AB226}" type="parTrans" cxnId="{034826DB-39FC-479D-87BC-4583518E2A2F}">
      <dgm:prSet/>
      <dgm:spPr/>
      <dgm:t>
        <a:bodyPr/>
        <a:lstStyle/>
        <a:p>
          <a:endParaRPr lang="en-US"/>
        </a:p>
      </dgm:t>
    </dgm:pt>
    <dgm:pt modelId="{32441290-D279-442F-8E6D-AEBC0FC91008}" type="sibTrans" cxnId="{034826DB-39FC-479D-87BC-4583518E2A2F}">
      <dgm:prSet/>
      <dgm:spPr/>
      <dgm:t>
        <a:bodyPr/>
        <a:lstStyle/>
        <a:p>
          <a:endParaRPr lang="en-US"/>
        </a:p>
      </dgm:t>
    </dgm:pt>
    <dgm:pt modelId="{9C6BA49D-D96B-4200-BFEF-A5175B6E51E2}">
      <dgm:prSet phldrT="[Text]"/>
      <dgm:spPr/>
      <dgm:t>
        <a:bodyPr/>
        <a:lstStyle/>
        <a:p>
          <a:r>
            <a:rPr lang="en-US" dirty="0" err="1" smtClean="0"/>
            <a:t>CodeMasters</a:t>
          </a:r>
          <a:r>
            <a:rPr lang="en-US" dirty="0" smtClean="0"/>
            <a:t>, Inc.</a:t>
          </a:r>
          <a:endParaRPr lang="en-US" dirty="0"/>
        </a:p>
      </dgm:t>
    </dgm:pt>
    <dgm:pt modelId="{CAB04255-5AA9-4001-9020-347101A8744A}" type="parTrans" cxnId="{3E718123-DCA3-4EF8-8813-8EC4AA297AFB}">
      <dgm:prSet/>
      <dgm:spPr/>
      <dgm:t>
        <a:bodyPr/>
        <a:lstStyle/>
        <a:p>
          <a:endParaRPr lang="en-US"/>
        </a:p>
      </dgm:t>
    </dgm:pt>
    <dgm:pt modelId="{B5DC9AB8-42E8-4F23-A0B5-F1A66DBA1988}" type="sibTrans" cxnId="{3E718123-DCA3-4EF8-8813-8EC4AA297AFB}">
      <dgm:prSet/>
      <dgm:spPr/>
      <dgm:t>
        <a:bodyPr/>
        <a:lstStyle/>
        <a:p>
          <a:endParaRPr lang="en-US"/>
        </a:p>
      </dgm:t>
    </dgm:pt>
    <dgm:pt modelId="{84DE0A52-2E69-4B7A-A042-94A46B6E60B4}">
      <dgm:prSet phldrT="[Text]"/>
      <dgm:spPr/>
      <dgm:t>
        <a:bodyPr/>
        <a:lstStyle/>
        <a:p>
          <a:r>
            <a:rPr lang="en-US" dirty="0" smtClean="0"/>
            <a:t>Work for Hire</a:t>
          </a:r>
          <a:endParaRPr lang="en-US" dirty="0"/>
        </a:p>
      </dgm:t>
    </dgm:pt>
    <dgm:pt modelId="{AFC2A9CF-5B80-4B52-A107-6C8971DF7814}" type="parTrans" cxnId="{B68C0678-0B50-4248-A789-3A4B8701DB4E}">
      <dgm:prSet/>
      <dgm:spPr/>
      <dgm:t>
        <a:bodyPr/>
        <a:lstStyle/>
        <a:p>
          <a:endParaRPr lang="en-US"/>
        </a:p>
      </dgm:t>
    </dgm:pt>
    <dgm:pt modelId="{30DDBF78-14E4-466D-8781-E65F63608692}" type="sibTrans" cxnId="{B68C0678-0B50-4248-A789-3A4B8701DB4E}">
      <dgm:prSet/>
      <dgm:spPr/>
      <dgm:t>
        <a:bodyPr/>
        <a:lstStyle/>
        <a:p>
          <a:endParaRPr lang="en-US"/>
        </a:p>
      </dgm:t>
    </dgm:pt>
    <dgm:pt modelId="{4B0BF0E6-5472-499D-8EF3-FCFE73AAB918}">
      <dgm:prSet phldrT="[Text]"/>
      <dgm:spPr/>
      <dgm:t>
        <a:bodyPr/>
        <a:lstStyle/>
        <a:p>
          <a:r>
            <a:rPr lang="en-US" dirty="0" err="1" smtClean="0"/>
            <a:t>CodeMaster</a:t>
          </a:r>
          <a:r>
            <a:rPr lang="en-US" dirty="0" smtClean="0"/>
            <a:t> employees</a:t>
          </a:r>
          <a:endParaRPr lang="en-US" dirty="0"/>
        </a:p>
      </dgm:t>
    </dgm:pt>
    <dgm:pt modelId="{ACD1A349-8E73-421B-85C1-056A7B853380}" type="parTrans" cxnId="{BFAD7BBA-25CE-493D-A337-8B931D4C53B1}">
      <dgm:prSet/>
      <dgm:spPr/>
      <dgm:t>
        <a:bodyPr/>
        <a:lstStyle/>
        <a:p>
          <a:endParaRPr lang="en-US"/>
        </a:p>
      </dgm:t>
    </dgm:pt>
    <dgm:pt modelId="{516EB7E1-C73C-43CE-81C3-9FAC9081E632}" type="sibTrans" cxnId="{BFAD7BBA-25CE-493D-A337-8B931D4C53B1}">
      <dgm:prSet/>
      <dgm:spPr/>
      <dgm:t>
        <a:bodyPr/>
        <a:lstStyle/>
        <a:p>
          <a:endParaRPr lang="en-US"/>
        </a:p>
      </dgm:t>
    </dgm:pt>
    <dgm:pt modelId="{431C74AC-FAD1-4616-A9EF-8746EB625052}" type="pres">
      <dgm:prSet presAssocID="{38B4A28A-0ABB-4955-941A-8E41E7031A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0FB81-5F02-475A-8F41-F0AD3D97C2D5}" type="pres">
      <dgm:prSet presAssocID="{4B0BF0E6-5472-499D-8EF3-FCFE73AAB918}" presName="boxAndChildren" presStyleCnt="0"/>
      <dgm:spPr/>
    </dgm:pt>
    <dgm:pt modelId="{41AFA1C5-C311-4EBC-8AF3-A762525B8055}" type="pres">
      <dgm:prSet presAssocID="{4B0BF0E6-5472-499D-8EF3-FCFE73AAB918}" presName="parentTextBox" presStyleLbl="node1" presStyleIdx="0" presStyleCnt="3"/>
      <dgm:spPr/>
      <dgm:t>
        <a:bodyPr/>
        <a:lstStyle/>
        <a:p>
          <a:endParaRPr lang="en-US"/>
        </a:p>
      </dgm:t>
    </dgm:pt>
    <dgm:pt modelId="{F1539640-17E3-4295-AB6B-AC6E120BE260}" type="pres">
      <dgm:prSet presAssocID="{B5DC9AB8-42E8-4F23-A0B5-F1A66DBA1988}" presName="sp" presStyleCnt="0"/>
      <dgm:spPr/>
    </dgm:pt>
    <dgm:pt modelId="{CFA52D0E-DB12-4F04-91D1-A152B46710E6}" type="pres">
      <dgm:prSet presAssocID="{9C6BA49D-D96B-4200-BFEF-A5175B6E51E2}" presName="arrowAndChildren" presStyleCnt="0"/>
      <dgm:spPr/>
    </dgm:pt>
    <dgm:pt modelId="{951FF222-F77A-4335-8E1A-E253C1AC088A}" type="pres">
      <dgm:prSet presAssocID="{9C6BA49D-D96B-4200-BFEF-A5175B6E51E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29AAFE2-76FB-4190-ACF6-76CE09218E38}" type="pres">
      <dgm:prSet presAssocID="{9C6BA49D-D96B-4200-BFEF-A5175B6E51E2}" presName="arrow" presStyleLbl="node1" presStyleIdx="1" presStyleCnt="3"/>
      <dgm:spPr/>
      <dgm:t>
        <a:bodyPr/>
        <a:lstStyle/>
        <a:p>
          <a:endParaRPr lang="en-US"/>
        </a:p>
      </dgm:t>
    </dgm:pt>
    <dgm:pt modelId="{A158186B-FDD1-441E-BC12-0B8DEEF3307D}" type="pres">
      <dgm:prSet presAssocID="{9C6BA49D-D96B-4200-BFEF-A5175B6E51E2}" presName="descendantArrow" presStyleCnt="0"/>
      <dgm:spPr/>
    </dgm:pt>
    <dgm:pt modelId="{23FBBBE1-56BC-4FF3-8D27-DB33B8D09327}" type="pres">
      <dgm:prSet presAssocID="{84DE0A52-2E69-4B7A-A042-94A46B6E60B4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609E0-1A82-49D2-91B0-1794492F267F}" type="pres">
      <dgm:prSet presAssocID="{74EA335C-11F8-4D77-8B75-4FB826F641C8}" presName="sp" presStyleCnt="0"/>
      <dgm:spPr/>
    </dgm:pt>
    <dgm:pt modelId="{64F317A2-4E5E-454B-8E7C-EAAAC06386CD}" type="pres">
      <dgm:prSet presAssocID="{2078B29C-89B1-4A42-A034-D00695E1CA82}" presName="arrowAndChildren" presStyleCnt="0"/>
      <dgm:spPr/>
    </dgm:pt>
    <dgm:pt modelId="{AB1E1C99-D5E9-410A-94C9-293AC8323027}" type="pres">
      <dgm:prSet presAssocID="{2078B29C-89B1-4A42-A034-D00695E1CA8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B224718-9642-4045-9959-14F7FB5F7B84}" type="pres">
      <dgm:prSet presAssocID="{2078B29C-89B1-4A42-A034-D00695E1CA82}" presName="arrow" presStyleLbl="node1" presStyleIdx="2" presStyleCnt="3"/>
      <dgm:spPr/>
      <dgm:t>
        <a:bodyPr/>
        <a:lstStyle/>
        <a:p>
          <a:endParaRPr lang="en-US"/>
        </a:p>
      </dgm:t>
    </dgm:pt>
    <dgm:pt modelId="{DA386042-6F8F-4C28-AED0-4E339C1E0E7E}" type="pres">
      <dgm:prSet presAssocID="{2078B29C-89B1-4A42-A034-D00695E1CA82}" presName="descendantArrow" presStyleCnt="0"/>
      <dgm:spPr/>
    </dgm:pt>
    <dgm:pt modelId="{2AFF2215-CE09-4885-93ED-4E1E389DA11E}" type="pres">
      <dgm:prSet presAssocID="{1DDC5179-09EE-4BA2-A7C4-544492B87D21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169DD-6A5E-40C1-A9BC-FCBECBC260C0}" type="presOf" srcId="{1DDC5179-09EE-4BA2-A7C4-544492B87D21}" destId="{2AFF2215-CE09-4885-93ED-4E1E389DA11E}" srcOrd="0" destOrd="0" presId="urn:microsoft.com/office/officeart/2005/8/layout/process4"/>
    <dgm:cxn modelId="{BFAD7BBA-25CE-493D-A337-8B931D4C53B1}" srcId="{38B4A28A-0ABB-4955-941A-8E41E7031A08}" destId="{4B0BF0E6-5472-499D-8EF3-FCFE73AAB918}" srcOrd="2" destOrd="0" parTransId="{ACD1A349-8E73-421B-85C1-056A7B853380}" sibTransId="{516EB7E1-C73C-43CE-81C3-9FAC9081E632}"/>
    <dgm:cxn modelId="{DC105FDE-61A1-48C1-8E9B-8AAF855F5086}" type="presOf" srcId="{2078B29C-89B1-4A42-A034-D00695E1CA82}" destId="{BB224718-9642-4045-9959-14F7FB5F7B84}" srcOrd="1" destOrd="0" presId="urn:microsoft.com/office/officeart/2005/8/layout/process4"/>
    <dgm:cxn modelId="{3044B8F1-03E9-4488-BDBB-D3E69E651B0B}" type="presOf" srcId="{9C6BA49D-D96B-4200-BFEF-A5175B6E51E2}" destId="{951FF222-F77A-4335-8E1A-E253C1AC088A}" srcOrd="0" destOrd="0" presId="urn:microsoft.com/office/officeart/2005/8/layout/process4"/>
    <dgm:cxn modelId="{034826DB-39FC-479D-87BC-4583518E2A2F}" srcId="{2078B29C-89B1-4A42-A034-D00695E1CA82}" destId="{1DDC5179-09EE-4BA2-A7C4-544492B87D21}" srcOrd="0" destOrd="0" parTransId="{C77165B8-C935-4E93-AE72-D548311AB226}" sibTransId="{32441290-D279-442F-8E6D-AEBC0FC91008}"/>
    <dgm:cxn modelId="{D0E261A0-0979-4DDB-A984-FEE3307E67CF}" type="presOf" srcId="{9C6BA49D-D96B-4200-BFEF-A5175B6E51E2}" destId="{629AAFE2-76FB-4190-ACF6-76CE09218E38}" srcOrd="1" destOrd="0" presId="urn:microsoft.com/office/officeart/2005/8/layout/process4"/>
    <dgm:cxn modelId="{B68C0678-0B50-4248-A789-3A4B8701DB4E}" srcId="{9C6BA49D-D96B-4200-BFEF-A5175B6E51E2}" destId="{84DE0A52-2E69-4B7A-A042-94A46B6E60B4}" srcOrd="0" destOrd="0" parTransId="{AFC2A9CF-5B80-4B52-A107-6C8971DF7814}" sibTransId="{30DDBF78-14E4-466D-8781-E65F63608692}"/>
    <dgm:cxn modelId="{C586A7F2-00DB-43B2-8D6D-5D724B47B2E5}" type="presOf" srcId="{84DE0A52-2E69-4B7A-A042-94A46B6E60B4}" destId="{23FBBBE1-56BC-4FF3-8D27-DB33B8D09327}" srcOrd="0" destOrd="0" presId="urn:microsoft.com/office/officeart/2005/8/layout/process4"/>
    <dgm:cxn modelId="{5E59D67F-055B-47D7-AA44-D59F0CE31BAA}" type="presOf" srcId="{4B0BF0E6-5472-499D-8EF3-FCFE73AAB918}" destId="{41AFA1C5-C311-4EBC-8AF3-A762525B8055}" srcOrd="0" destOrd="0" presId="urn:microsoft.com/office/officeart/2005/8/layout/process4"/>
    <dgm:cxn modelId="{3E718123-DCA3-4EF8-8813-8EC4AA297AFB}" srcId="{38B4A28A-0ABB-4955-941A-8E41E7031A08}" destId="{9C6BA49D-D96B-4200-BFEF-A5175B6E51E2}" srcOrd="1" destOrd="0" parTransId="{CAB04255-5AA9-4001-9020-347101A8744A}" sibTransId="{B5DC9AB8-42E8-4F23-A0B5-F1A66DBA1988}"/>
    <dgm:cxn modelId="{7EF9D125-F902-47FD-8DE5-3FA3B04BB6C6}" type="presOf" srcId="{38B4A28A-0ABB-4955-941A-8E41E7031A08}" destId="{431C74AC-FAD1-4616-A9EF-8746EB625052}" srcOrd="0" destOrd="0" presId="urn:microsoft.com/office/officeart/2005/8/layout/process4"/>
    <dgm:cxn modelId="{F7739530-5D93-4359-9B61-24EB0F89D8FD}" srcId="{38B4A28A-0ABB-4955-941A-8E41E7031A08}" destId="{2078B29C-89B1-4A42-A034-D00695E1CA82}" srcOrd="0" destOrd="0" parTransId="{218B6553-A10C-4774-B2A5-D5672F550E51}" sibTransId="{74EA335C-11F8-4D77-8B75-4FB826F641C8}"/>
    <dgm:cxn modelId="{47C060CC-CB2F-4976-8B40-5D100F125724}" type="presOf" srcId="{2078B29C-89B1-4A42-A034-D00695E1CA82}" destId="{AB1E1C99-D5E9-410A-94C9-293AC8323027}" srcOrd="0" destOrd="0" presId="urn:microsoft.com/office/officeart/2005/8/layout/process4"/>
    <dgm:cxn modelId="{44E0FD8A-E955-4FDF-9E73-D37247A59007}" type="presParOf" srcId="{431C74AC-FAD1-4616-A9EF-8746EB625052}" destId="{A420FB81-5F02-475A-8F41-F0AD3D97C2D5}" srcOrd="0" destOrd="0" presId="urn:microsoft.com/office/officeart/2005/8/layout/process4"/>
    <dgm:cxn modelId="{1DA32860-11BE-480F-B65D-62EBE2950E88}" type="presParOf" srcId="{A420FB81-5F02-475A-8F41-F0AD3D97C2D5}" destId="{41AFA1C5-C311-4EBC-8AF3-A762525B8055}" srcOrd="0" destOrd="0" presId="urn:microsoft.com/office/officeart/2005/8/layout/process4"/>
    <dgm:cxn modelId="{B45B5178-7FF7-49CD-BDBD-BBC258ABDE3F}" type="presParOf" srcId="{431C74AC-FAD1-4616-A9EF-8746EB625052}" destId="{F1539640-17E3-4295-AB6B-AC6E120BE260}" srcOrd="1" destOrd="0" presId="urn:microsoft.com/office/officeart/2005/8/layout/process4"/>
    <dgm:cxn modelId="{1B554E1A-141D-45BB-947A-AD02CD33836A}" type="presParOf" srcId="{431C74AC-FAD1-4616-A9EF-8746EB625052}" destId="{CFA52D0E-DB12-4F04-91D1-A152B46710E6}" srcOrd="2" destOrd="0" presId="urn:microsoft.com/office/officeart/2005/8/layout/process4"/>
    <dgm:cxn modelId="{271A85E2-9878-495C-B4AF-747E488AB538}" type="presParOf" srcId="{CFA52D0E-DB12-4F04-91D1-A152B46710E6}" destId="{951FF222-F77A-4335-8E1A-E253C1AC088A}" srcOrd="0" destOrd="0" presId="urn:microsoft.com/office/officeart/2005/8/layout/process4"/>
    <dgm:cxn modelId="{5EE2243C-0ED0-4E29-B104-37A2B5D2C5DE}" type="presParOf" srcId="{CFA52D0E-DB12-4F04-91D1-A152B46710E6}" destId="{629AAFE2-76FB-4190-ACF6-76CE09218E38}" srcOrd="1" destOrd="0" presId="urn:microsoft.com/office/officeart/2005/8/layout/process4"/>
    <dgm:cxn modelId="{41D81925-05E1-4075-A441-1CB146B5E5E9}" type="presParOf" srcId="{CFA52D0E-DB12-4F04-91D1-A152B46710E6}" destId="{A158186B-FDD1-441E-BC12-0B8DEEF3307D}" srcOrd="2" destOrd="0" presId="urn:microsoft.com/office/officeart/2005/8/layout/process4"/>
    <dgm:cxn modelId="{FD7105C3-92A0-463E-B198-372E2A97AD25}" type="presParOf" srcId="{A158186B-FDD1-441E-BC12-0B8DEEF3307D}" destId="{23FBBBE1-56BC-4FF3-8D27-DB33B8D09327}" srcOrd="0" destOrd="0" presId="urn:microsoft.com/office/officeart/2005/8/layout/process4"/>
    <dgm:cxn modelId="{42EB5C50-29C3-49F4-BD4B-56FDC1DD5A80}" type="presParOf" srcId="{431C74AC-FAD1-4616-A9EF-8746EB625052}" destId="{8A8609E0-1A82-49D2-91B0-1794492F267F}" srcOrd="3" destOrd="0" presId="urn:microsoft.com/office/officeart/2005/8/layout/process4"/>
    <dgm:cxn modelId="{31580880-22BA-4D41-8DAA-A3EB59BBEAC3}" type="presParOf" srcId="{431C74AC-FAD1-4616-A9EF-8746EB625052}" destId="{64F317A2-4E5E-454B-8E7C-EAAAC06386CD}" srcOrd="4" destOrd="0" presId="urn:microsoft.com/office/officeart/2005/8/layout/process4"/>
    <dgm:cxn modelId="{2D6E5031-6BEB-469F-8351-9EBE3B73534F}" type="presParOf" srcId="{64F317A2-4E5E-454B-8E7C-EAAAC06386CD}" destId="{AB1E1C99-D5E9-410A-94C9-293AC8323027}" srcOrd="0" destOrd="0" presId="urn:microsoft.com/office/officeart/2005/8/layout/process4"/>
    <dgm:cxn modelId="{1FC5C9F1-324D-4455-BCCA-D7F62E7BEA2A}" type="presParOf" srcId="{64F317A2-4E5E-454B-8E7C-EAAAC06386CD}" destId="{BB224718-9642-4045-9959-14F7FB5F7B84}" srcOrd="1" destOrd="0" presId="urn:microsoft.com/office/officeart/2005/8/layout/process4"/>
    <dgm:cxn modelId="{96EF2D29-974E-40FB-B08F-838D107A55E6}" type="presParOf" srcId="{64F317A2-4E5E-454B-8E7C-EAAAC06386CD}" destId="{DA386042-6F8F-4C28-AED0-4E339C1E0E7E}" srcOrd="2" destOrd="0" presId="urn:microsoft.com/office/officeart/2005/8/layout/process4"/>
    <dgm:cxn modelId="{793E3B68-3610-4CDF-B060-1D6218C44594}" type="presParOf" srcId="{DA386042-6F8F-4C28-AED0-4E339C1E0E7E}" destId="{2AFF2215-CE09-4885-93ED-4E1E389DA11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01CF-A4E1-4D10-83F2-33E423120652}">
      <dsp:nvSpPr>
        <dsp:cNvPr id="0" name=""/>
        <dsp:cNvSpPr/>
      </dsp:nvSpPr>
      <dsp:spPr>
        <a:xfrm>
          <a:off x="0" y="0"/>
          <a:ext cx="7924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D6E36-BEB0-4EDD-9407-0E919AF7AF6A}">
      <dsp:nvSpPr>
        <dsp:cNvPr id="0" name=""/>
        <dsp:cNvSpPr/>
      </dsp:nvSpPr>
      <dsp:spPr>
        <a:xfrm>
          <a:off x="0" y="0"/>
          <a:ext cx="2826151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Copyrights</a:t>
          </a:r>
          <a:endParaRPr lang="en-US" sz="3200" kern="1200" dirty="0"/>
        </a:p>
      </dsp:txBody>
      <dsp:txXfrm>
        <a:off x="0" y="0"/>
        <a:ext cx="2826151" cy="1181099"/>
      </dsp:txXfrm>
    </dsp:sp>
    <dsp:sp modelId="{89DC0559-E7AE-40E3-A6C1-C3EA1D3AAA35}">
      <dsp:nvSpPr>
        <dsp:cNvPr id="0" name=""/>
        <dsp:cNvSpPr/>
      </dsp:nvSpPr>
      <dsp:spPr>
        <a:xfrm>
          <a:off x="2921574" y="53633"/>
          <a:ext cx="3569807" cy="107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Creative Expressions</a:t>
          </a:r>
          <a:endParaRPr lang="en-US" sz="1800" kern="1200" dirty="0"/>
        </a:p>
      </dsp:txBody>
      <dsp:txXfrm>
        <a:off x="2921574" y="53633"/>
        <a:ext cx="3569807" cy="1072678"/>
      </dsp:txXfrm>
    </dsp:sp>
    <dsp:sp modelId="{32A0806C-09D6-4EF1-B08B-203074D7FB80}">
      <dsp:nvSpPr>
        <dsp:cNvPr id="0" name=""/>
        <dsp:cNvSpPr/>
      </dsp:nvSpPr>
      <dsp:spPr>
        <a:xfrm>
          <a:off x="2826151" y="1126312"/>
          <a:ext cx="50892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E0F18-E051-46B7-943A-2F7CC3C0AA1D}">
      <dsp:nvSpPr>
        <dsp:cNvPr id="0" name=""/>
        <dsp:cNvSpPr/>
      </dsp:nvSpPr>
      <dsp:spPr>
        <a:xfrm>
          <a:off x="0" y="1181100"/>
          <a:ext cx="7924799" cy="0"/>
        </a:xfrm>
        <a:prstGeom prst="line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40000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AC275-5DFD-4F77-915A-A43859E1B3A7}">
      <dsp:nvSpPr>
        <dsp:cNvPr id="0" name=""/>
        <dsp:cNvSpPr/>
      </dsp:nvSpPr>
      <dsp:spPr>
        <a:xfrm>
          <a:off x="0" y="1181099"/>
          <a:ext cx="2826151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Trademarks</a:t>
          </a:r>
          <a:endParaRPr lang="en-US" sz="3200" kern="1200" dirty="0"/>
        </a:p>
      </dsp:txBody>
      <dsp:txXfrm>
        <a:off x="0" y="1181099"/>
        <a:ext cx="2826151" cy="1181099"/>
      </dsp:txXfrm>
    </dsp:sp>
    <dsp:sp modelId="{68976862-6A2F-44CE-BFC2-5611D8A0B1B8}">
      <dsp:nvSpPr>
        <dsp:cNvPr id="0" name=""/>
        <dsp:cNvSpPr/>
      </dsp:nvSpPr>
      <dsp:spPr>
        <a:xfrm>
          <a:off x="2921574" y="1234733"/>
          <a:ext cx="3569807" cy="107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Brands</a:t>
          </a:r>
          <a:endParaRPr lang="en-US" sz="1800" kern="1200" dirty="0"/>
        </a:p>
      </dsp:txBody>
      <dsp:txXfrm>
        <a:off x="2921574" y="1234733"/>
        <a:ext cx="3569807" cy="1072678"/>
      </dsp:txXfrm>
    </dsp:sp>
    <dsp:sp modelId="{4338C017-D41B-4F42-B870-165647F05522}">
      <dsp:nvSpPr>
        <dsp:cNvPr id="0" name=""/>
        <dsp:cNvSpPr/>
      </dsp:nvSpPr>
      <dsp:spPr>
        <a:xfrm>
          <a:off x="2826151" y="2307412"/>
          <a:ext cx="50892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3233-3215-44D0-A1E8-EBDA5BC9D7A1}">
      <dsp:nvSpPr>
        <dsp:cNvPr id="0" name=""/>
        <dsp:cNvSpPr/>
      </dsp:nvSpPr>
      <dsp:spPr>
        <a:xfrm>
          <a:off x="0" y="2362200"/>
          <a:ext cx="7924799" cy="0"/>
        </a:xfrm>
        <a:prstGeom prst="line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40000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AB9D0-F30F-4744-A644-4602A9BC64A6}">
      <dsp:nvSpPr>
        <dsp:cNvPr id="0" name=""/>
        <dsp:cNvSpPr/>
      </dsp:nvSpPr>
      <dsp:spPr>
        <a:xfrm>
          <a:off x="0" y="2362199"/>
          <a:ext cx="2826151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Patents</a:t>
          </a:r>
          <a:endParaRPr lang="en-US" sz="3200" kern="1200" dirty="0"/>
        </a:p>
      </dsp:txBody>
      <dsp:txXfrm>
        <a:off x="0" y="2362199"/>
        <a:ext cx="2826151" cy="1181099"/>
      </dsp:txXfrm>
    </dsp:sp>
    <dsp:sp modelId="{0F0AFB90-BEF2-4562-8516-2EDF08FA618F}">
      <dsp:nvSpPr>
        <dsp:cNvPr id="0" name=""/>
        <dsp:cNvSpPr/>
      </dsp:nvSpPr>
      <dsp:spPr>
        <a:xfrm>
          <a:off x="2921574" y="2415833"/>
          <a:ext cx="3569807" cy="107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Inventions</a:t>
          </a:r>
          <a:endParaRPr lang="en-US" sz="1800" kern="1200" dirty="0"/>
        </a:p>
      </dsp:txBody>
      <dsp:txXfrm>
        <a:off x="2921574" y="2415833"/>
        <a:ext cx="3569807" cy="1072678"/>
      </dsp:txXfrm>
    </dsp:sp>
    <dsp:sp modelId="{667D57FA-EDFF-436E-A5EF-26C50516B1A0}">
      <dsp:nvSpPr>
        <dsp:cNvPr id="0" name=""/>
        <dsp:cNvSpPr/>
      </dsp:nvSpPr>
      <dsp:spPr>
        <a:xfrm>
          <a:off x="2826151" y="3488512"/>
          <a:ext cx="50892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9555C-20BC-4087-A795-61A10010073E}">
      <dsp:nvSpPr>
        <dsp:cNvPr id="0" name=""/>
        <dsp:cNvSpPr/>
      </dsp:nvSpPr>
      <dsp:spPr>
        <a:xfrm>
          <a:off x="0" y="3543299"/>
          <a:ext cx="7924799" cy="0"/>
        </a:xfrm>
        <a:prstGeom prst="lin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400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B33CC-80DD-47A0-9B02-80DA178FD821}">
      <dsp:nvSpPr>
        <dsp:cNvPr id="0" name=""/>
        <dsp:cNvSpPr/>
      </dsp:nvSpPr>
      <dsp:spPr>
        <a:xfrm>
          <a:off x="0" y="3543299"/>
          <a:ext cx="280896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Trade Secrets</a:t>
          </a:r>
          <a:endParaRPr lang="en-US" sz="3200" kern="1200" dirty="0"/>
        </a:p>
      </dsp:txBody>
      <dsp:txXfrm>
        <a:off x="0" y="3543299"/>
        <a:ext cx="2808960" cy="1181099"/>
      </dsp:txXfrm>
    </dsp:sp>
    <dsp:sp modelId="{9D5B32C1-47AB-40DD-8190-DBF70AABFD7C}">
      <dsp:nvSpPr>
        <dsp:cNvPr id="0" name=""/>
        <dsp:cNvSpPr/>
      </dsp:nvSpPr>
      <dsp:spPr>
        <a:xfrm>
          <a:off x="2903802" y="3596933"/>
          <a:ext cx="5014532" cy="107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Proprietary and confidential information</a:t>
          </a:r>
          <a:endParaRPr lang="en-US" sz="1800" kern="1200" dirty="0"/>
        </a:p>
      </dsp:txBody>
      <dsp:txXfrm>
        <a:off x="2903802" y="3596933"/>
        <a:ext cx="5014532" cy="1072678"/>
      </dsp:txXfrm>
    </dsp:sp>
    <dsp:sp modelId="{9D82C9C9-3404-4673-8D87-98833368E737}">
      <dsp:nvSpPr>
        <dsp:cNvPr id="0" name=""/>
        <dsp:cNvSpPr/>
      </dsp:nvSpPr>
      <dsp:spPr>
        <a:xfrm>
          <a:off x="2808960" y="4669612"/>
          <a:ext cx="50582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26570-CD47-4C73-8E08-6F495D262B4B}">
      <dsp:nvSpPr>
        <dsp:cNvPr id="0" name=""/>
        <dsp:cNvSpPr/>
      </dsp:nvSpPr>
      <dsp:spPr>
        <a:xfrm>
          <a:off x="3848" y="1113561"/>
          <a:ext cx="2098699" cy="10493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/>
            <a:t>Ownership</a:t>
          </a:r>
          <a:endParaRPr lang="en-US" sz="2300" kern="1200" dirty="0"/>
        </a:p>
      </dsp:txBody>
      <dsp:txXfrm>
        <a:off x="34582" y="1144295"/>
        <a:ext cx="2037231" cy="987881"/>
      </dsp:txXfrm>
    </dsp:sp>
    <dsp:sp modelId="{22B5FBEB-A308-4C96-9BB9-A5EEFBC72152}">
      <dsp:nvSpPr>
        <dsp:cNvPr id="0" name=""/>
        <dsp:cNvSpPr/>
      </dsp:nvSpPr>
      <dsp:spPr>
        <a:xfrm>
          <a:off x="213718" y="2162911"/>
          <a:ext cx="209869" cy="173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432"/>
              </a:lnTo>
              <a:lnTo>
                <a:pt x="209869" y="1731432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8D3E5-5484-41DA-9357-29F180175FD0}">
      <dsp:nvSpPr>
        <dsp:cNvPr id="0" name=""/>
        <dsp:cNvSpPr/>
      </dsp:nvSpPr>
      <dsp:spPr>
        <a:xfrm>
          <a:off x="423588" y="2425248"/>
          <a:ext cx="2098212" cy="293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Vests automatically with employer/ commissioning party</a:t>
          </a:r>
          <a:endParaRPr lang="en-US" sz="2000" kern="1200" dirty="0"/>
        </a:p>
      </dsp:txBody>
      <dsp:txXfrm>
        <a:off x="485043" y="2486703"/>
        <a:ext cx="1975302" cy="2815280"/>
      </dsp:txXfrm>
    </dsp:sp>
    <dsp:sp modelId="{7A51636C-B66D-4335-BC03-7EC274A3C0EA}">
      <dsp:nvSpPr>
        <dsp:cNvPr id="0" name=""/>
        <dsp:cNvSpPr/>
      </dsp:nvSpPr>
      <dsp:spPr>
        <a:xfrm>
          <a:off x="2627223" y="1113561"/>
          <a:ext cx="2098699" cy="1049349"/>
        </a:xfrm>
        <a:prstGeom prst="roundRect">
          <a:avLst>
            <a:gd name="adj" fmla="val 1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smtClean="0"/>
            <a:t>Term</a:t>
          </a:r>
          <a:endParaRPr lang="en-US" sz="2300" kern="1200"/>
        </a:p>
      </dsp:txBody>
      <dsp:txXfrm>
        <a:off x="2657957" y="1144295"/>
        <a:ext cx="2037231" cy="987881"/>
      </dsp:txXfrm>
    </dsp:sp>
    <dsp:sp modelId="{94CE908B-E9B9-4FDA-9E58-7CEC9B1B4059}">
      <dsp:nvSpPr>
        <dsp:cNvPr id="0" name=""/>
        <dsp:cNvSpPr/>
      </dsp:nvSpPr>
      <dsp:spPr>
        <a:xfrm>
          <a:off x="2837093" y="2162911"/>
          <a:ext cx="209869" cy="173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432"/>
              </a:lnTo>
              <a:lnTo>
                <a:pt x="209869" y="1731432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DDEB8-4838-47C4-B1D1-DF9E6FB5B862}">
      <dsp:nvSpPr>
        <dsp:cNvPr id="0" name=""/>
        <dsp:cNvSpPr/>
      </dsp:nvSpPr>
      <dsp:spPr>
        <a:xfrm>
          <a:off x="3046963" y="2425248"/>
          <a:ext cx="2098212" cy="293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Earlier of 95 years from first publication or 120 years from creation</a:t>
          </a:r>
          <a:endParaRPr lang="en-US" sz="2000" kern="1200" dirty="0"/>
        </a:p>
      </dsp:txBody>
      <dsp:txXfrm>
        <a:off x="3108418" y="2486703"/>
        <a:ext cx="1975302" cy="2815280"/>
      </dsp:txXfrm>
    </dsp:sp>
    <dsp:sp modelId="{D87391F8-ECD7-4948-B247-0477D889A9AA}">
      <dsp:nvSpPr>
        <dsp:cNvPr id="0" name=""/>
        <dsp:cNvSpPr/>
      </dsp:nvSpPr>
      <dsp:spPr>
        <a:xfrm>
          <a:off x="5250598" y="1113561"/>
          <a:ext cx="2098699" cy="1049349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smtClean="0"/>
            <a:t>Creator’s Termination Rights</a:t>
          </a:r>
          <a:endParaRPr lang="en-US" sz="2300" kern="1200"/>
        </a:p>
      </dsp:txBody>
      <dsp:txXfrm>
        <a:off x="5281332" y="1144295"/>
        <a:ext cx="2037231" cy="987881"/>
      </dsp:txXfrm>
    </dsp:sp>
    <dsp:sp modelId="{1A8CD585-FC32-46D2-818B-9A4F142FB82F}">
      <dsp:nvSpPr>
        <dsp:cNvPr id="0" name=""/>
        <dsp:cNvSpPr/>
      </dsp:nvSpPr>
      <dsp:spPr>
        <a:xfrm>
          <a:off x="5460468" y="2162911"/>
          <a:ext cx="209869" cy="173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432"/>
              </a:lnTo>
              <a:lnTo>
                <a:pt x="209869" y="1731432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A9F5B-174A-4C78-8122-BC0DC5EED1D3}">
      <dsp:nvSpPr>
        <dsp:cNvPr id="0" name=""/>
        <dsp:cNvSpPr/>
      </dsp:nvSpPr>
      <dsp:spPr>
        <a:xfrm>
          <a:off x="5670338" y="2425248"/>
          <a:ext cx="2098212" cy="293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none</a:t>
          </a:r>
          <a:endParaRPr lang="en-US" sz="2000" kern="1200"/>
        </a:p>
      </dsp:txBody>
      <dsp:txXfrm>
        <a:off x="5731793" y="2486703"/>
        <a:ext cx="1975302" cy="28152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5CD43-B9B2-41F6-A629-8E6BED40A64A}">
      <dsp:nvSpPr>
        <dsp:cNvPr id="0" name=""/>
        <dsp:cNvSpPr/>
      </dsp:nvSpPr>
      <dsp:spPr>
        <a:xfrm>
          <a:off x="617219" y="0"/>
          <a:ext cx="6995160" cy="523653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40F76-45C2-43EC-9DC4-93E2D3C7D232}">
      <dsp:nvSpPr>
        <dsp:cNvPr id="0" name=""/>
        <dsp:cNvSpPr/>
      </dsp:nvSpPr>
      <dsp:spPr>
        <a:xfrm>
          <a:off x="8840" y="1570960"/>
          <a:ext cx="2648902" cy="20946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Ownership vests in Inventor</a:t>
          </a:r>
          <a:endParaRPr lang="en-US" sz="2500" kern="1200" dirty="0"/>
        </a:p>
      </dsp:txBody>
      <dsp:txXfrm>
        <a:off x="111091" y="1673211"/>
        <a:ext cx="2444400" cy="1890112"/>
      </dsp:txXfrm>
    </dsp:sp>
    <dsp:sp modelId="{D275E20F-B7AD-4F36-80CC-1DF3244B1D54}">
      <dsp:nvSpPr>
        <dsp:cNvPr id="0" name=""/>
        <dsp:cNvSpPr/>
      </dsp:nvSpPr>
      <dsp:spPr>
        <a:xfrm>
          <a:off x="2790348" y="1570960"/>
          <a:ext cx="2648902" cy="2094614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smtClean="0"/>
            <a:t>Corporate entity cannot be an inventor</a:t>
          </a:r>
          <a:endParaRPr lang="en-US" sz="2500" kern="1200"/>
        </a:p>
      </dsp:txBody>
      <dsp:txXfrm>
        <a:off x="2892599" y="1673211"/>
        <a:ext cx="2444400" cy="1890112"/>
      </dsp:txXfrm>
    </dsp:sp>
    <dsp:sp modelId="{D981E350-6EE6-483B-A7C8-CEB6BAC87BDA}">
      <dsp:nvSpPr>
        <dsp:cNvPr id="0" name=""/>
        <dsp:cNvSpPr/>
      </dsp:nvSpPr>
      <dsp:spPr>
        <a:xfrm>
          <a:off x="5571857" y="1570960"/>
          <a:ext cx="2648902" cy="2094614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smtClean="0"/>
            <a:t>Corporation must acquire patent rights by assignment from employee</a:t>
          </a:r>
          <a:endParaRPr lang="en-US" sz="2500" kern="1200"/>
        </a:p>
      </dsp:txBody>
      <dsp:txXfrm>
        <a:off x="5674108" y="1673211"/>
        <a:ext cx="2444400" cy="18901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3D83A-89BE-4B65-9BDE-3AAD917AFED9}">
      <dsp:nvSpPr>
        <dsp:cNvPr id="0" name=""/>
        <dsp:cNvSpPr/>
      </dsp:nvSpPr>
      <dsp:spPr>
        <a:xfrm>
          <a:off x="867" y="1545798"/>
          <a:ext cx="3810425" cy="28444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Not in public domain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Information developed or compiled by investment of time &amp; resources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Information that derives value from not being generally known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Examples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Info re: products in development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Business plans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Financial information of non-public company (ie. margins, profits)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Customer list (maybe)</a:t>
          </a:r>
          <a:endParaRPr lang="en-US" sz="1600" kern="1200"/>
        </a:p>
      </dsp:txBody>
      <dsp:txXfrm>
        <a:off x="67515" y="1612446"/>
        <a:ext cx="3677129" cy="2777754"/>
      </dsp:txXfrm>
    </dsp:sp>
    <dsp:sp modelId="{E38D7F66-3268-436E-9C74-11190B844D7B}">
      <dsp:nvSpPr>
        <dsp:cNvPr id="0" name=""/>
        <dsp:cNvSpPr/>
      </dsp:nvSpPr>
      <dsp:spPr>
        <a:xfrm>
          <a:off x="867" y="4390200"/>
          <a:ext cx="3810425" cy="122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smtClean="0"/>
            <a:t>Confidential Information</a:t>
          </a:r>
          <a:endParaRPr lang="en-US" sz="3500" kern="1200"/>
        </a:p>
      </dsp:txBody>
      <dsp:txXfrm>
        <a:off x="867" y="4390200"/>
        <a:ext cx="2683398" cy="1223093"/>
      </dsp:txXfrm>
    </dsp:sp>
    <dsp:sp modelId="{13509929-45D1-4E9C-8906-D4D8BD279125}">
      <dsp:nvSpPr>
        <dsp:cNvPr id="0" name=""/>
        <dsp:cNvSpPr/>
      </dsp:nvSpPr>
      <dsp:spPr>
        <a:xfrm>
          <a:off x="2758434" y="4686149"/>
          <a:ext cx="1333649" cy="1333649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E1E5E-15F4-4887-AE75-FCD51064CB13}">
      <dsp:nvSpPr>
        <dsp:cNvPr id="0" name=""/>
        <dsp:cNvSpPr/>
      </dsp:nvSpPr>
      <dsp:spPr>
        <a:xfrm>
          <a:off x="882" y="1202243"/>
          <a:ext cx="3877916" cy="28947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Information is publicly known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Information can be derived from public sources without great effort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Information disclosed to third parties not under a duty to maintain confidentiality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Examples</a:t>
          </a:r>
          <a:endParaRPr lang="en-US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Product pricing</a:t>
          </a:r>
          <a:endParaRPr lang="en-US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Customer list (maybe)</a:t>
          </a:r>
          <a:endParaRPr lang="en-US" sz="1800" kern="1200"/>
        </a:p>
      </dsp:txBody>
      <dsp:txXfrm>
        <a:off x="68710" y="1270071"/>
        <a:ext cx="3742260" cy="2826954"/>
      </dsp:txXfrm>
    </dsp:sp>
    <dsp:sp modelId="{B39283AB-EB2B-46EA-B9D9-DD6FF826126B}">
      <dsp:nvSpPr>
        <dsp:cNvPr id="0" name=""/>
        <dsp:cNvSpPr/>
      </dsp:nvSpPr>
      <dsp:spPr>
        <a:xfrm>
          <a:off x="882" y="4097026"/>
          <a:ext cx="3877916" cy="1244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smtClean="0"/>
            <a:t>Non-Confidential Information</a:t>
          </a:r>
          <a:endParaRPr lang="en-US" sz="3100" kern="1200"/>
        </a:p>
      </dsp:txBody>
      <dsp:txXfrm>
        <a:off x="882" y="4097026"/>
        <a:ext cx="2730927" cy="1244756"/>
      </dsp:txXfrm>
    </dsp:sp>
    <dsp:sp modelId="{B5F15E17-1771-45BD-B3A3-1A964BBF1FCD}">
      <dsp:nvSpPr>
        <dsp:cNvPr id="0" name=""/>
        <dsp:cNvSpPr/>
      </dsp:nvSpPr>
      <dsp:spPr>
        <a:xfrm>
          <a:off x="2845038" y="4357730"/>
          <a:ext cx="1357270" cy="1357270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B5D98-FE51-4E4F-AEC5-11F53A32C8E9}">
      <dsp:nvSpPr>
        <dsp:cNvPr id="0" name=""/>
        <dsp:cNvSpPr/>
      </dsp:nvSpPr>
      <dsp:spPr>
        <a:xfrm>
          <a:off x="3303696" y="1438381"/>
          <a:ext cx="1927006" cy="19270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99C433-B28F-49EA-BCD5-2225519B140C}">
      <dsp:nvSpPr>
        <dsp:cNvPr id="0" name=""/>
        <dsp:cNvSpPr/>
      </dsp:nvSpPr>
      <dsp:spPr>
        <a:xfrm>
          <a:off x="3062820" y="0"/>
          <a:ext cx="2408758" cy="1312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Disclose only on as-needed basis</a:t>
          </a:r>
          <a:endParaRPr lang="en-US" sz="1900" kern="1200"/>
        </a:p>
      </dsp:txBody>
      <dsp:txXfrm>
        <a:off x="3062820" y="0"/>
        <a:ext cx="2408758" cy="1312164"/>
      </dsp:txXfrm>
    </dsp:sp>
    <dsp:sp modelId="{3182568E-5F30-4B56-92EB-A8F74547DA3E}">
      <dsp:nvSpPr>
        <dsp:cNvPr id="0" name=""/>
        <dsp:cNvSpPr/>
      </dsp:nvSpPr>
      <dsp:spPr>
        <a:xfrm>
          <a:off x="3929170" y="1799539"/>
          <a:ext cx="1927006" cy="1927006"/>
        </a:xfrm>
        <a:prstGeom prst="ellipse">
          <a:avLst/>
        </a:prstGeom>
        <a:solidFill>
          <a:schemeClr val="accent5">
            <a:alpha val="50000"/>
            <a:hueOff val="-1996349"/>
            <a:satOff val="-3091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FFB5DB-4AAB-4F34-83D6-9FDC871ABFAE}">
      <dsp:nvSpPr>
        <dsp:cNvPr id="0" name=""/>
        <dsp:cNvSpPr/>
      </dsp:nvSpPr>
      <dsp:spPr>
        <a:xfrm>
          <a:off x="5999097" y="1249679"/>
          <a:ext cx="2282699" cy="1437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Information password-protected</a:t>
          </a:r>
          <a:endParaRPr lang="en-US" sz="1900" kern="1200"/>
        </a:p>
      </dsp:txBody>
      <dsp:txXfrm>
        <a:off x="5999097" y="1249679"/>
        <a:ext cx="2282699" cy="1437131"/>
      </dsp:txXfrm>
    </dsp:sp>
    <dsp:sp modelId="{86DB3E87-F7D5-4862-8AC1-D01CD2AA746E}">
      <dsp:nvSpPr>
        <dsp:cNvPr id="0" name=""/>
        <dsp:cNvSpPr/>
      </dsp:nvSpPr>
      <dsp:spPr>
        <a:xfrm>
          <a:off x="3929170" y="2521854"/>
          <a:ext cx="1927006" cy="1927006"/>
        </a:xfrm>
        <a:prstGeom prst="ellipse">
          <a:avLst/>
        </a:prstGeom>
        <a:solidFill>
          <a:schemeClr val="accent5">
            <a:alpha val="50000"/>
            <a:hueOff val="-3992698"/>
            <a:satOff val="-6182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14B8E6-CCF9-4307-B0E5-12D9AB15C3AF}">
      <dsp:nvSpPr>
        <dsp:cNvPr id="0" name=""/>
        <dsp:cNvSpPr/>
      </dsp:nvSpPr>
      <dsp:spPr>
        <a:xfrm>
          <a:off x="5999097" y="3392881"/>
          <a:ext cx="2282699" cy="16058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Printed copies clearly marked “confidential”</a:t>
          </a:r>
          <a:endParaRPr lang="en-US" sz="1900" kern="1200"/>
        </a:p>
      </dsp:txBody>
      <dsp:txXfrm>
        <a:off x="5999097" y="3392881"/>
        <a:ext cx="2282699" cy="1605838"/>
      </dsp:txXfrm>
    </dsp:sp>
    <dsp:sp modelId="{30BB7B58-A889-4AAF-B6E8-13876BA55204}">
      <dsp:nvSpPr>
        <dsp:cNvPr id="0" name=""/>
        <dsp:cNvSpPr/>
      </dsp:nvSpPr>
      <dsp:spPr>
        <a:xfrm>
          <a:off x="3303696" y="2883636"/>
          <a:ext cx="1927006" cy="1927006"/>
        </a:xfrm>
        <a:prstGeom prst="ellipse">
          <a:avLst/>
        </a:prstGeom>
        <a:solidFill>
          <a:schemeClr val="accent5">
            <a:alpha val="50000"/>
            <a:hueOff val="-5989047"/>
            <a:satOff val="-9272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FB4762-1761-4C25-8BE4-960B3EB8F5DF}">
      <dsp:nvSpPr>
        <dsp:cNvPr id="0" name=""/>
        <dsp:cNvSpPr/>
      </dsp:nvSpPr>
      <dsp:spPr>
        <a:xfrm>
          <a:off x="3062820" y="4936235"/>
          <a:ext cx="2408758" cy="1312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Adopt and enforce employee confidentiality agreements and policies</a:t>
          </a:r>
          <a:endParaRPr lang="en-US" sz="1900" kern="1200"/>
        </a:p>
      </dsp:txBody>
      <dsp:txXfrm>
        <a:off x="3062820" y="4936235"/>
        <a:ext cx="2408758" cy="1312164"/>
      </dsp:txXfrm>
    </dsp:sp>
    <dsp:sp modelId="{9A4D803D-C7CF-41EF-A050-105B74D3655B}">
      <dsp:nvSpPr>
        <dsp:cNvPr id="0" name=""/>
        <dsp:cNvSpPr/>
      </dsp:nvSpPr>
      <dsp:spPr>
        <a:xfrm>
          <a:off x="2678222" y="2521854"/>
          <a:ext cx="1927006" cy="1927006"/>
        </a:xfrm>
        <a:prstGeom prst="ellipse">
          <a:avLst/>
        </a:prstGeom>
        <a:solidFill>
          <a:schemeClr val="accent5">
            <a:alpha val="50000"/>
            <a:hueOff val="-7985396"/>
            <a:satOff val="-12363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DECEBD-E5F1-4FCB-9897-0011572F378C}">
      <dsp:nvSpPr>
        <dsp:cNvPr id="0" name=""/>
        <dsp:cNvSpPr/>
      </dsp:nvSpPr>
      <dsp:spPr>
        <a:xfrm>
          <a:off x="252603" y="3392881"/>
          <a:ext cx="2282699" cy="16058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Periodically remind employees of confidentiality obligations</a:t>
          </a:r>
          <a:endParaRPr lang="en-US" sz="1900" kern="1200"/>
        </a:p>
      </dsp:txBody>
      <dsp:txXfrm>
        <a:off x="252603" y="3392881"/>
        <a:ext cx="2282699" cy="1605838"/>
      </dsp:txXfrm>
    </dsp:sp>
    <dsp:sp modelId="{0DAB1341-9E30-4A8C-BEAC-EC5060691E62}">
      <dsp:nvSpPr>
        <dsp:cNvPr id="0" name=""/>
        <dsp:cNvSpPr/>
      </dsp:nvSpPr>
      <dsp:spPr>
        <a:xfrm>
          <a:off x="2678222" y="1799539"/>
          <a:ext cx="1927006" cy="1927006"/>
        </a:xfrm>
        <a:prstGeom prst="ellipse">
          <a:avLst/>
        </a:prstGeom>
        <a:solidFill>
          <a:schemeClr val="accent5">
            <a:alpha val="50000"/>
            <a:hueOff val="-9981745"/>
            <a:satOff val="-15454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2A43F1-4E08-4F9C-908C-0A221F2B086C}">
      <dsp:nvSpPr>
        <dsp:cNvPr id="0" name=""/>
        <dsp:cNvSpPr/>
      </dsp:nvSpPr>
      <dsp:spPr>
        <a:xfrm>
          <a:off x="252603" y="1249679"/>
          <a:ext cx="2282699" cy="16058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All disclosures to third parties subject to NDAs</a:t>
          </a:r>
          <a:endParaRPr lang="en-US" sz="1900" kern="1200"/>
        </a:p>
      </dsp:txBody>
      <dsp:txXfrm>
        <a:off x="252603" y="1249679"/>
        <a:ext cx="2282699" cy="16058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05BFF-BCEF-4241-873F-FA6FD571C2BB}">
      <dsp:nvSpPr>
        <dsp:cNvPr id="0" name=""/>
        <dsp:cNvSpPr/>
      </dsp:nvSpPr>
      <dsp:spPr>
        <a:xfrm>
          <a:off x="0" y="593078"/>
          <a:ext cx="7239000" cy="413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666496" rIns="561827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Best to identify types of confidential information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Duty to maintain confidentiality does not expire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Duty to return/destroy info when no longer needed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Prohibit disclosure and use</a:t>
          </a:r>
          <a:endParaRPr lang="en-US" sz="3200" kern="1200" dirty="0"/>
        </a:p>
      </dsp:txBody>
      <dsp:txXfrm>
        <a:off x="0" y="593078"/>
        <a:ext cx="7239000" cy="4132800"/>
      </dsp:txXfrm>
    </dsp:sp>
    <dsp:sp modelId="{88A4A186-5929-428A-A851-6F5C55647E28}">
      <dsp:nvSpPr>
        <dsp:cNvPr id="0" name=""/>
        <dsp:cNvSpPr/>
      </dsp:nvSpPr>
      <dsp:spPr>
        <a:xfrm>
          <a:off x="361950" y="120758"/>
          <a:ext cx="5067300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smtClean="0"/>
            <a:t>Confidentiality and Non-Disclosure Agreements</a:t>
          </a:r>
          <a:endParaRPr lang="en-US" sz="3200" kern="1200"/>
        </a:p>
      </dsp:txBody>
      <dsp:txXfrm>
        <a:off x="408064" y="166872"/>
        <a:ext cx="4975072" cy="8524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F9E4-9AF0-4D70-9F5E-E46E1D1E4ECC}">
      <dsp:nvSpPr>
        <dsp:cNvPr id="0" name=""/>
        <dsp:cNvSpPr/>
      </dsp:nvSpPr>
      <dsp:spPr>
        <a:xfrm rot="21300000">
          <a:off x="22214" y="2320624"/>
          <a:ext cx="7194571" cy="82388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8332C5-5CDD-4605-9FAB-56F87E6D002F}">
      <dsp:nvSpPr>
        <dsp:cNvPr id="0" name=""/>
        <dsp:cNvSpPr/>
      </dsp:nvSpPr>
      <dsp:spPr>
        <a:xfrm>
          <a:off x="868680" y="273256"/>
          <a:ext cx="2171700" cy="2186054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B71D18-3120-47CF-B750-6F2DFEB88F3C}">
      <dsp:nvSpPr>
        <dsp:cNvPr id="0" name=""/>
        <dsp:cNvSpPr/>
      </dsp:nvSpPr>
      <dsp:spPr>
        <a:xfrm>
          <a:off x="3836670" y="0"/>
          <a:ext cx="2316480" cy="229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smtClean="0"/>
            <a:t>Employee’s interest in earning a living</a:t>
          </a:r>
          <a:endParaRPr lang="en-US" sz="2900" kern="1200"/>
        </a:p>
      </dsp:txBody>
      <dsp:txXfrm>
        <a:off x="3836670" y="0"/>
        <a:ext cx="2316480" cy="2295357"/>
      </dsp:txXfrm>
    </dsp:sp>
    <dsp:sp modelId="{5D712EE4-4CF2-48EE-AFAB-820894CF27EF}">
      <dsp:nvSpPr>
        <dsp:cNvPr id="0" name=""/>
        <dsp:cNvSpPr/>
      </dsp:nvSpPr>
      <dsp:spPr>
        <a:xfrm>
          <a:off x="4198619" y="3005824"/>
          <a:ext cx="2171700" cy="2186054"/>
        </a:xfrm>
        <a:prstGeom prst="upArrow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-9981745"/>
              <a:satOff val="-15454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32C36C-E818-4C77-994A-8B565EC3EB78}">
      <dsp:nvSpPr>
        <dsp:cNvPr id="0" name=""/>
        <dsp:cNvSpPr/>
      </dsp:nvSpPr>
      <dsp:spPr>
        <a:xfrm>
          <a:off x="1085850" y="3169778"/>
          <a:ext cx="2316480" cy="229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smtClean="0"/>
            <a:t>Employer’s legitimate business interests</a:t>
          </a:r>
          <a:endParaRPr lang="en-US" sz="2900" kern="1200" dirty="0"/>
        </a:p>
      </dsp:txBody>
      <dsp:txXfrm>
        <a:off x="1085850" y="3169778"/>
        <a:ext cx="2316480" cy="22953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5B15B-2094-4E2C-A416-6A9E3E9D85AA}">
      <dsp:nvSpPr>
        <dsp:cNvPr id="0" name=""/>
        <dsp:cNvSpPr/>
      </dsp:nvSpPr>
      <dsp:spPr>
        <a:xfrm>
          <a:off x="0" y="26618"/>
          <a:ext cx="7239000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Range of prohibited activities</a:t>
          </a:r>
          <a:endParaRPr lang="en-US" sz="4000" kern="1200" dirty="0"/>
        </a:p>
      </dsp:txBody>
      <dsp:txXfrm>
        <a:off x="74249" y="100867"/>
        <a:ext cx="7090502" cy="1372502"/>
      </dsp:txXfrm>
    </dsp:sp>
    <dsp:sp modelId="{DA18EEFB-C67C-48BA-90DA-E3B2F4EA3439}">
      <dsp:nvSpPr>
        <dsp:cNvPr id="0" name=""/>
        <dsp:cNvSpPr/>
      </dsp:nvSpPr>
      <dsp:spPr>
        <a:xfrm>
          <a:off x="0" y="1662818"/>
          <a:ext cx="7239000" cy="152100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373170"/>
              <a:satOff val="-24404"/>
              <a:lumOff val="785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smtClean="0"/>
            <a:t>Geographic </a:t>
          </a:r>
          <a:r>
            <a:rPr lang="en-US" sz="4000" kern="1200" baseline="0" dirty="0" smtClean="0"/>
            <a:t>scope of restriction</a:t>
          </a:r>
          <a:endParaRPr lang="en-US" sz="4000" kern="1200" dirty="0"/>
        </a:p>
      </dsp:txBody>
      <dsp:txXfrm>
        <a:off x="74249" y="1737067"/>
        <a:ext cx="7090502" cy="1372502"/>
      </dsp:txXfrm>
    </dsp:sp>
    <dsp:sp modelId="{2FB78DBD-03FC-44C3-B5D1-E58DD3D02BEB}">
      <dsp:nvSpPr>
        <dsp:cNvPr id="0" name=""/>
        <dsp:cNvSpPr/>
      </dsp:nvSpPr>
      <dsp:spPr>
        <a:xfrm>
          <a:off x="0" y="3299019"/>
          <a:ext cx="7239000" cy="152100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2746340"/>
              <a:satOff val="-48808"/>
              <a:lumOff val="1569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Duration of restriction</a:t>
          </a:r>
          <a:endParaRPr lang="en-US" sz="4000" kern="1200" dirty="0"/>
        </a:p>
      </dsp:txBody>
      <dsp:txXfrm>
        <a:off x="74249" y="3373268"/>
        <a:ext cx="7090502" cy="13725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A662D-3AD4-41EC-ABD9-F912E7B1C41F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smtClean="0"/>
            <a:t>Best Practice</a:t>
          </a:r>
          <a:endParaRPr lang="en-US" sz="1800" kern="1200"/>
        </a:p>
      </dsp:txBody>
      <dsp:txXfrm rot="-5400000">
        <a:off x="0" y="612804"/>
        <a:ext cx="1219232" cy="522528"/>
      </dsp:txXfrm>
    </dsp:sp>
    <dsp:sp modelId="{E6F131D7-F146-4E72-9146-2AFA298D892C}">
      <dsp:nvSpPr>
        <dsp:cNvPr id="0" name=""/>
        <dsp:cNvSpPr/>
      </dsp:nvSpPr>
      <dsp:spPr>
        <a:xfrm rot="5400000">
          <a:off x="3663044" y="-2440623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Employee signs non-compete at outset of employment</a:t>
          </a:r>
          <a:endParaRPr lang="en-US" sz="1600" kern="1200"/>
        </a:p>
      </dsp:txBody>
      <dsp:txXfrm rot="-5400000">
        <a:off x="1219233" y="58455"/>
        <a:ext cx="5964500" cy="1021610"/>
      </dsp:txXfrm>
    </dsp:sp>
    <dsp:sp modelId="{48510DFC-B5F6-45FB-ACBF-5B1A714696AE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smtClean="0"/>
            <a:t>RI</a:t>
          </a:r>
          <a:endParaRPr lang="en-US" sz="1800" kern="1200"/>
        </a:p>
      </dsp:txBody>
      <dsp:txXfrm rot="-5400000">
        <a:off x="0" y="2162054"/>
        <a:ext cx="1219232" cy="522528"/>
      </dsp:txXfrm>
    </dsp:sp>
    <dsp:sp modelId="{329A2592-CC62-442A-A5A2-0C08ABE910DA}">
      <dsp:nvSpPr>
        <dsp:cNvPr id="0" name=""/>
        <dsp:cNvSpPr/>
      </dsp:nvSpPr>
      <dsp:spPr>
        <a:xfrm rot="5400000">
          <a:off x="3663044" y="-891372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Ok to require at any time as condition of employment</a:t>
          </a:r>
          <a:endParaRPr lang="en-US" sz="1600" kern="1200"/>
        </a:p>
      </dsp:txBody>
      <dsp:txXfrm rot="-5400000">
        <a:off x="1219233" y="1607706"/>
        <a:ext cx="5964500" cy="1021610"/>
      </dsp:txXfrm>
    </dsp:sp>
    <dsp:sp modelId="{EDBDA01B-24AD-4A23-B0B8-71CF5DECA560}">
      <dsp:nvSpPr>
        <dsp:cNvPr id="0" name=""/>
        <dsp:cNvSpPr/>
      </dsp:nvSpPr>
      <dsp:spPr>
        <a:xfrm rot="5400000">
          <a:off x="-261264" y="3362953"/>
          <a:ext cx="1741760" cy="12192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smtClean="0"/>
            <a:t>MA and others</a:t>
          </a:r>
          <a:endParaRPr lang="en-US" sz="1800" kern="1200"/>
        </a:p>
      </dsp:txBody>
      <dsp:txXfrm rot="-5400000">
        <a:off x="0" y="3711305"/>
        <a:ext cx="1219232" cy="522528"/>
      </dsp:txXfrm>
    </dsp:sp>
    <dsp:sp modelId="{E18DAE9E-A3BC-4147-96D1-DB48F45E4CFD}">
      <dsp:nvSpPr>
        <dsp:cNvPr id="0" name=""/>
        <dsp:cNvSpPr/>
      </dsp:nvSpPr>
      <dsp:spPr>
        <a:xfrm rot="5400000">
          <a:off x="3663044" y="657877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Need to provide something in exchange, ie: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Raise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New position</a:t>
          </a:r>
          <a:endParaRPr lang="en-U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Benefits </a:t>
          </a:r>
          <a:endParaRPr lang="en-US" sz="1600" kern="1200"/>
        </a:p>
      </dsp:txBody>
      <dsp:txXfrm rot="-5400000">
        <a:off x="1219233" y="3156956"/>
        <a:ext cx="5964500" cy="10216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83EA9-97E7-4EBE-BCB8-98CF21CBACA9}">
      <dsp:nvSpPr>
        <dsp:cNvPr id="0" name=""/>
        <dsp:cNvSpPr/>
      </dsp:nvSpPr>
      <dsp:spPr>
        <a:xfrm>
          <a:off x="98114" y="2366"/>
          <a:ext cx="2934487" cy="146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smtClean="0"/>
            <a:t>When to sue? </a:t>
          </a:r>
          <a:endParaRPr lang="en-US" sz="3200" kern="1200"/>
        </a:p>
      </dsp:txBody>
      <dsp:txXfrm>
        <a:off x="141088" y="45340"/>
        <a:ext cx="2848539" cy="1381295"/>
      </dsp:txXfrm>
    </dsp:sp>
    <dsp:sp modelId="{BEA3183D-998A-442F-8987-9397D1B7582B}">
      <dsp:nvSpPr>
        <dsp:cNvPr id="0" name=""/>
        <dsp:cNvSpPr/>
      </dsp:nvSpPr>
      <dsp:spPr>
        <a:xfrm>
          <a:off x="3032602" y="708742"/>
          <a:ext cx="11737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73795" y="27246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0155" y="706643"/>
        <a:ext cx="58689" cy="58689"/>
      </dsp:txXfrm>
    </dsp:sp>
    <dsp:sp modelId="{C1B34890-3A28-48A7-99D0-3B2947A211B0}">
      <dsp:nvSpPr>
        <dsp:cNvPr id="0" name=""/>
        <dsp:cNvSpPr/>
      </dsp:nvSpPr>
      <dsp:spPr>
        <a:xfrm>
          <a:off x="4206397" y="2366"/>
          <a:ext cx="2934487" cy="1467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Before or after sending a warning letter</a:t>
          </a:r>
          <a:endParaRPr lang="en-US" sz="3200" kern="1200" dirty="0"/>
        </a:p>
      </dsp:txBody>
      <dsp:txXfrm>
        <a:off x="4249371" y="45340"/>
        <a:ext cx="2848539" cy="1381295"/>
      </dsp:txXfrm>
    </dsp:sp>
    <dsp:sp modelId="{0B03B64D-B6C8-4829-9CFE-8BC1CA7B47C9}">
      <dsp:nvSpPr>
        <dsp:cNvPr id="0" name=""/>
        <dsp:cNvSpPr/>
      </dsp:nvSpPr>
      <dsp:spPr>
        <a:xfrm>
          <a:off x="98114" y="2533362"/>
          <a:ext cx="2934487" cy="146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smtClean="0"/>
            <a:t>Who to sue?</a:t>
          </a:r>
          <a:endParaRPr lang="en-US" sz="3200" kern="1200"/>
        </a:p>
      </dsp:txBody>
      <dsp:txXfrm>
        <a:off x="141088" y="2576336"/>
        <a:ext cx="2848539" cy="1381295"/>
      </dsp:txXfrm>
    </dsp:sp>
    <dsp:sp modelId="{7F1421AE-A08A-4FC9-BDD8-6B4C17E4F992}">
      <dsp:nvSpPr>
        <dsp:cNvPr id="0" name=""/>
        <dsp:cNvSpPr/>
      </dsp:nvSpPr>
      <dsp:spPr>
        <a:xfrm rot="19457599">
          <a:off x="2896733" y="2817905"/>
          <a:ext cx="14455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45533" y="27246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3361" y="2809013"/>
        <a:ext cx="72276" cy="72276"/>
      </dsp:txXfrm>
    </dsp:sp>
    <dsp:sp modelId="{DFABF0C3-9693-4A1A-B392-AC69357886DA}">
      <dsp:nvSpPr>
        <dsp:cNvPr id="0" name=""/>
        <dsp:cNvSpPr/>
      </dsp:nvSpPr>
      <dsp:spPr>
        <a:xfrm>
          <a:off x="4206397" y="1689697"/>
          <a:ext cx="2934487" cy="1467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Former employee</a:t>
          </a:r>
          <a:endParaRPr lang="en-US" sz="3200" kern="1200" dirty="0"/>
        </a:p>
      </dsp:txBody>
      <dsp:txXfrm>
        <a:off x="4249371" y="1732671"/>
        <a:ext cx="2848539" cy="1381295"/>
      </dsp:txXfrm>
    </dsp:sp>
    <dsp:sp modelId="{CEC12C6A-AA02-40E0-B089-581AEE712A4C}">
      <dsp:nvSpPr>
        <dsp:cNvPr id="0" name=""/>
        <dsp:cNvSpPr/>
      </dsp:nvSpPr>
      <dsp:spPr>
        <a:xfrm rot="2142401">
          <a:off x="2896733" y="3661570"/>
          <a:ext cx="14455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45533" y="27246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3361" y="3652678"/>
        <a:ext cx="72276" cy="72276"/>
      </dsp:txXfrm>
    </dsp:sp>
    <dsp:sp modelId="{85B492A6-A9E2-46B5-A8DD-487BE61DBE32}">
      <dsp:nvSpPr>
        <dsp:cNvPr id="0" name=""/>
        <dsp:cNvSpPr/>
      </dsp:nvSpPr>
      <dsp:spPr>
        <a:xfrm>
          <a:off x="4206397" y="3377027"/>
          <a:ext cx="2934487" cy="1467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Former employee and new employer</a:t>
          </a:r>
          <a:endParaRPr lang="en-US" sz="3200" kern="1200" dirty="0"/>
        </a:p>
      </dsp:txBody>
      <dsp:txXfrm>
        <a:off x="4249371" y="3420001"/>
        <a:ext cx="2848539" cy="138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E4351-2303-4AF8-A71D-89F9F95CD615}">
      <dsp:nvSpPr>
        <dsp:cNvPr id="0" name=""/>
        <dsp:cNvSpPr/>
      </dsp:nvSpPr>
      <dsp:spPr>
        <a:xfrm>
          <a:off x="948" y="172944"/>
          <a:ext cx="3700239" cy="2220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Work for Hire/Assignment Agreements</a:t>
          </a:r>
          <a:endParaRPr lang="en-US" sz="3600" kern="1200" dirty="0"/>
        </a:p>
      </dsp:txBody>
      <dsp:txXfrm>
        <a:off x="948" y="172944"/>
        <a:ext cx="3700239" cy="2220143"/>
      </dsp:txXfrm>
    </dsp:sp>
    <dsp:sp modelId="{91EEFBBE-8CCB-4A5F-934D-716538A1C774}">
      <dsp:nvSpPr>
        <dsp:cNvPr id="0" name=""/>
        <dsp:cNvSpPr/>
      </dsp:nvSpPr>
      <dsp:spPr>
        <a:xfrm>
          <a:off x="4071211" y="172944"/>
          <a:ext cx="3700239" cy="2220143"/>
        </a:xfrm>
        <a:prstGeom prst="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4990872"/>
              <a:satOff val="-7727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Confidentiality &amp; Non-Disclosure Agreements</a:t>
          </a:r>
          <a:endParaRPr lang="en-US" sz="3600" kern="1200" dirty="0"/>
        </a:p>
      </dsp:txBody>
      <dsp:txXfrm>
        <a:off x="4071211" y="172944"/>
        <a:ext cx="3700239" cy="2220143"/>
      </dsp:txXfrm>
    </dsp:sp>
    <dsp:sp modelId="{3762E395-DF79-427C-A8BA-33D16C7FE184}">
      <dsp:nvSpPr>
        <dsp:cNvPr id="0" name=""/>
        <dsp:cNvSpPr/>
      </dsp:nvSpPr>
      <dsp:spPr>
        <a:xfrm>
          <a:off x="2036080" y="2763111"/>
          <a:ext cx="3700239" cy="2220143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9981745"/>
              <a:satOff val="-15454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Non-compete &amp; Non-solicitation agreements</a:t>
          </a:r>
          <a:endParaRPr lang="en-US" sz="3600" kern="1200" dirty="0"/>
        </a:p>
      </dsp:txBody>
      <dsp:txXfrm>
        <a:off x="2036080" y="2763111"/>
        <a:ext cx="3700239" cy="22201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5A17A-7867-408A-9E56-052BAD43BF4E}">
      <dsp:nvSpPr>
        <dsp:cNvPr id="0" name=""/>
        <dsp:cNvSpPr/>
      </dsp:nvSpPr>
      <dsp:spPr>
        <a:xfrm>
          <a:off x="5822870" y="2462477"/>
          <a:ext cx="91440" cy="57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661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78A9-A50C-4BAE-B718-1978B6E30B91}">
      <dsp:nvSpPr>
        <dsp:cNvPr id="0" name=""/>
        <dsp:cNvSpPr/>
      </dsp:nvSpPr>
      <dsp:spPr>
        <a:xfrm>
          <a:off x="3386851" y="2462477"/>
          <a:ext cx="91440" cy="57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661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61826-FE6A-4EDD-96BB-B9837E8A96C9}">
      <dsp:nvSpPr>
        <dsp:cNvPr id="0" name=""/>
        <dsp:cNvSpPr/>
      </dsp:nvSpPr>
      <dsp:spPr>
        <a:xfrm>
          <a:off x="950833" y="2462477"/>
          <a:ext cx="91440" cy="57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661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E1A7A-C7FC-41E8-B954-06B34F97EB8A}">
      <dsp:nvSpPr>
        <dsp:cNvPr id="0" name=""/>
        <dsp:cNvSpPr/>
      </dsp:nvSpPr>
      <dsp:spPr>
        <a:xfrm>
          <a:off x="0" y="1196854"/>
          <a:ext cx="1993106" cy="1265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4C5B5-5FAB-4785-AF8F-B43715183F01}">
      <dsp:nvSpPr>
        <dsp:cNvPr id="0" name=""/>
        <dsp:cNvSpPr/>
      </dsp:nvSpPr>
      <dsp:spPr>
        <a:xfrm>
          <a:off x="221456" y="1407238"/>
          <a:ext cx="1993106" cy="12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 Pencil</a:t>
          </a:r>
          <a:endParaRPr lang="en-US" sz="1800" kern="1200" dirty="0"/>
        </a:p>
      </dsp:txBody>
      <dsp:txXfrm>
        <a:off x="258525" y="1444307"/>
        <a:ext cx="1918968" cy="1191484"/>
      </dsp:txXfrm>
    </dsp:sp>
    <dsp:sp modelId="{D5A85281-DB16-4317-A1A0-FEC399411B07}">
      <dsp:nvSpPr>
        <dsp:cNvPr id="0" name=""/>
        <dsp:cNvSpPr/>
      </dsp:nvSpPr>
      <dsp:spPr>
        <a:xfrm>
          <a:off x="0" y="3042139"/>
          <a:ext cx="1993106" cy="12656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FD63F-4E10-4E3B-8716-AD96C4A241C2}">
      <dsp:nvSpPr>
        <dsp:cNvPr id="0" name=""/>
        <dsp:cNvSpPr/>
      </dsp:nvSpPr>
      <dsp:spPr>
        <a:xfrm>
          <a:off x="221456" y="3252522"/>
          <a:ext cx="1993106" cy="12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Court will refuse to enforce if any term is unreasonable</a:t>
          </a:r>
          <a:endParaRPr lang="en-US" sz="1800" kern="1200" dirty="0"/>
        </a:p>
      </dsp:txBody>
      <dsp:txXfrm>
        <a:off x="258525" y="3289591"/>
        <a:ext cx="1918968" cy="1191484"/>
      </dsp:txXfrm>
    </dsp:sp>
    <dsp:sp modelId="{B64CB1E0-C9E5-4FEC-8DC4-E49ACAE31FA8}">
      <dsp:nvSpPr>
        <dsp:cNvPr id="0" name=""/>
        <dsp:cNvSpPr/>
      </dsp:nvSpPr>
      <dsp:spPr>
        <a:xfrm>
          <a:off x="2436018" y="1196854"/>
          <a:ext cx="1993106" cy="1265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FB064-2AE2-4787-BB53-9A89526EC5E9}">
      <dsp:nvSpPr>
        <dsp:cNvPr id="0" name=""/>
        <dsp:cNvSpPr/>
      </dsp:nvSpPr>
      <dsp:spPr>
        <a:xfrm>
          <a:off x="2657474" y="1407238"/>
          <a:ext cx="1993106" cy="12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Blue Pencil</a:t>
          </a:r>
          <a:endParaRPr lang="en-US" sz="1800" kern="1200" dirty="0"/>
        </a:p>
      </dsp:txBody>
      <dsp:txXfrm>
        <a:off x="2694543" y="1444307"/>
        <a:ext cx="1918968" cy="1191484"/>
      </dsp:txXfrm>
    </dsp:sp>
    <dsp:sp modelId="{FD2DE845-A950-42A1-A550-19F16A48DDB5}">
      <dsp:nvSpPr>
        <dsp:cNvPr id="0" name=""/>
        <dsp:cNvSpPr/>
      </dsp:nvSpPr>
      <dsp:spPr>
        <a:xfrm>
          <a:off x="2436018" y="3042139"/>
          <a:ext cx="1993106" cy="12656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5B0F0-74EF-46CD-82B3-A800B7BBFFF7}">
      <dsp:nvSpPr>
        <dsp:cNvPr id="0" name=""/>
        <dsp:cNvSpPr/>
      </dsp:nvSpPr>
      <dsp:spPr>
        <a:xfrm>
          <a:off x="2657474" y="3252522"/>
          <a:ext cx="1993106" cy="12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Court will strike unreasonable terms</a:t>
          </a:r>
          <a:endParaRPr lang="en-US" sz="1800" kern="1200" dirty="0"/>
        </a:p>
      </dsp:txBody>
      <dsp:txXfrm>
        <a:off x="2694543" y="3289591"/>
        <a:ext cx="1918968" cy="1191484"/>
      </dsp:txXfrm>
    </dsp:sp>
    <dsp:sp modelId="{8B1C40F5-B32A-43E8-A55D-69DA3286AAC3}">
      <dsp:nvSpPr>
        <dsp:cNvPr id="0" name=""/>
        <dsp:cNvSpPr/>
      </dsp:nvSpPr>
      <dsp:spPr>
        <a:xfrm>
          <a:off x="4872037" y="1196854"/>
          <a:ext cx="1993106" cy="1265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4C804-A66C-4FE6-A226-9F3CFE489C15}">
      <dsp:nvSpPr>
        <dsp:cNvPr id="0" name=""/>
        <dsp:cNvSpPr/>
      </dsp:nvSpPr>
      <dsp:spPr>
        <a:xfrm>
          <a:off x="5093493" y="1407238"/>
          <a:ext cx="1993106" cy="12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Majority Approach</a:t>
          </a:r>
          <a:endParaRPr lang="en-US" sz="1800" kern="1200" dirty="0"/>
        </a:p>
      </dsp:txBody>
      <dsp:txXfrm>
        <a:off x="5130562" y="1444307"/>
        <a:ext cx="1918968" cy="1191484"/>
      </dsp:txXfrm>
    </dsp:sp>
    <dsp:sp modelId="{D205269A-6E44-4C2A-92D7-EA5F5591BD59}">
      <dsp:nvSpPr>
        <dsp:cNvPr id="0" name=""/>
        <dsp:cNvSpPr/>
      </dsp:nvSpPr>
      <dsp:spPr>
        <a:xfrm>
          <a:off x="4872037" y="3042139"/>
          <a:ext cx="1993106" cy="12656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7228A-8BBD-4138-BA8E-5236D2FE9C8F}">
      <dsp:nvSpPr>
        <dsp:cNvPr id="0" name=""/>
        <dsp:cNvSpPr/>
      </dsp:nvSpPr>
      <dsp:spPr>
        <a:xfrm>
          <a:off x="5093493" y="3252522"/>
          <a:ext cx="1993106" cy="12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Court will reform agreement to a reasonable restriction</a:t>
          </a:r>
          <a:endParaRPr lang="en-US" sz="1800" kern="1200" dirty="0"/>
        </a:p>
      </dsp:txBody>
      <dsp:txXfrm>
        <a:off x="5130562" y="3289591"/>
        <a:ext cx="1918968" cy="119148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1A95-D9AC-49F3-A674-B2BD8E2E760F}">
      <dsp:nvSpPr>
        <dsp:cNvPr id="0" name=""/>
        <dsp:cNvSpPr/>
      </dsp:nvSpPr>
      <dsp:spPr>
        <a:xfrm>
          <a:off x="0" y="73620"/>
          <a:ext cx="3520440" cy="511055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Employee is prohibited from engaging in activities, directly or indirectly, involving the sale of products in competition with employer anywhere employer does business.</a:t>
          </a:r>
          <a:endParaRPr lang="en-US" sz="2800" kern="1200" dirty="0"/>
        </a:p>
      </dsp:txBody>
      <dsp:txXfrm>
        <a:off x="171854" y="245474"/>
        <a:ext cx="3176732" cy="47668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B3CE-9D9A-4147-A3C1-DE2F24F7A50F}">
      <dsp:nvSpPr>
        <dsp:cNvPr id="0" name=""/>
        <dsp:cNvSpPr/>
      </dsp:nvSpPr>
      <dsp:spPr>
        <a:xfrm>
          <a:off x="0" y="270180"/>
          <a:ext cx="3520440" cy="47174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Employee is prohibited from engaging in activities, directly or indirectly, with employer in his former sales territory or anywhere else employer does business.</a:t>
          </a:r>
          <a:endParaRPr lang="en-US" sz="2800" kern="1200" dirty="0"/>
        </a:p>
      </dsp:txBody>
      <dsp:txXfrm>
        <a:off x="171854" y="442034"/>
        <a:ext cx="3176732" cy="4373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C31FA-4E82-42BD-B852-A0929ACD7715}">
      <dsp:nvSpPr>
        <dsp:cNvPr id="0" name=""/>
        <dsp:cNvSpPr/>
      </dsp:nvSpPr>
      <dsp:spPr>
        <a:xfrm>
          <a:off x="2095" y="0"/>
          <a:ext cx="2809874" cy="4063999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shade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Work for Hire</a:t>
          </a:r>
          <a:endParaRPr lang="en-US" sz="3500" kern="1200" dirty="0"/>
        </a:p>
      </dsp:txBody>
      <dsp:txXfrm>
        <a:off x="84393" y="82298"/>
        <a:ext cx="2645278" cy="3899403"/>
      </dsp:txXfrm>
    </dsp:sp>
    <dsp:sp modelId="{82AADEE3-FF94-4610-A6FF-9BECFF44295F}">
      <dsp:nvSpPr>
        <dsp:cNvPr id="0" name=""/>
        <dsp:cNvSpPr/>
      </dsp:nvSpPr>
      <dsp:spPr>
        <a:xfrm>
          <a:off x="3284029" y="0"/>
          <a:ext cx="2809874" cy="4063999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shade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Assignment Agreements</a:t>
          </a:r>
          <a:endParaRPr lang="en-US" sz="3500" kern="1200" dirty="0"/>
        </a:p>
      </dsp:txBody>
      <dsp:txXfrm>
        <a:off x="3366327" y="82298"/>
        <a:ext cx="2645278" cy="3899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22DD7-16A1-4877-AE30-4B0B958EE168}">
      <dsp:nvSpPr>
        <dsp:cNvPr id="0" name=""/>
        <dsp:cNvSpPr/>
      </dsp:nvSpPr>
      <dsp:spPr>
        <a:xfrm>
          <a:off x="4400" y="1674137"/>
          <a:ext cx="1902684" cy="951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39 Studios</a:t>
          </a:r>
          <a:endParaRPr lang="en-US" sz="2400" kern="1200" dirty="0"/>
        </a:p>
      </dsp:txBody>
      <dsp:txXfrm>
        <a:off x="32264" y="1702001"/>
        <a:ext cx="1846956" cy="895614"/>
      </dsp:txXfrm>
    </dsp:sp>
    <dsp:sp modelId="{E498CC9E-F918-452F-8FC0-6B0E896FE445}">
      <dsp:nvSpPr>
        <dsp:cNvPr id="0" name=""/>
        <dsp:cNvSpPr/>
      </dsp:nvSpPr>
      <dsp:spPr>
        <a:xfrm rot="17945813">
          <a:off x="1505087" y="1448365"/>
          <a:ext cx="1565067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565067" y="1766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8494" y="1426904"/>
        <a:ext cx="78253" cy="78253"/>
      </dsp:txXfrm>
    </dsp:sp>
    <dsp:sp modelId="{59126129-F11E-4A1E-A243-59372DA35FD7}">
      <dsp:nvSpPr>
        <dsp:cNvPr id="0" name=""/>
        <dsp:cNvSpPr/>
      </dsp:nvSpPr>
      <dsp:spPr>
        <a:xfrm>
          <a:off x="2668157" y="306582"/>
          <a:ext cx="1902684" cy="951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The Story</a:t>
          </a:r>
          <a:endParaRPr lang="en-US" sz="2400" kern="1200" dirty="0"/>
        </a:p>
      </dsp:txBody>
      <dsp:txXfrm>
        <a:off x="2696021" y="334446"/>
        <a:ext cx="1846956" cy="895614"/>
      </dsp:txXfrm>
    </dsp:sp>
    <dsp:sp modelId="{1487D758-7A61-4B17-AC78-59AA6AD1C6E4}">
      <dsp:nvSpPr>
        <dsp:cNvPr id="0" name=""/>
        <dsp:cNvSpPr/>
      </dsp:nvSpPr>
      <dsp:spPr>
        <a:xfrm>
          <a:off x="4570842" y="764587"/>
          <a:ext cx="761073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761073" y="17666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2352" y="763227"/>
        <a:ext cx="38053" cy="38053"/>
      </dsp:txXfrm>
    </dsp:sp>
    <dsp:sp modelId="{669A89D3-EC1A-45D4-9F0D-8D4DC75FDC0B}">
      <dsp:nvSpPr>
        <dsp:cNvPr id="0" name=""/>
        <dsp:cNvSpPr/>
      </dsp:nvSpPr>
      <dsp:spPr>
        <a:xfrm>
          <a:off x="5331915" y="306582"/>
          <a:ext cx="1902684" cy="95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English Major</a:t>
          </a:r>
          <a:endParaRPr lang="en-US" sz="2400" kern="1200" dirty="0"/>
        </a:p>
      </dsp:txBody>
      <dsp:txXfrm>
        <a:off x="5359779" y="334446"/>
        <a:ext cx="1846956" cy="895614"/>
      </dsp:txXfrm>
    </dsp:sp>
    <dsp:sp modelId="{6F2EC46E-C39B-40C5-94D2-E00232CBF829}">
      <dsp:nvSpPr>
        <dsp:cNvPr id="0" name=""/>
        <dsp:cNvSpPr/>
      </dsp:nvSpPr>
      <dsp:spPr>
        <a:xfrm rot="20413970">
          <a:off x="1883257" y="1995386"/>
          <a:ext cx="808728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808728" y="1766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7402" y="1992834"/>
        <a:ext cx="40436" cy="40436"/>
      </dsp:txXfrm>
    </dsp:sp>
    <dsp:sp modelId="{C30C6E8B-5E3C-4068-AD60-6E0DA27D4055}">
      <dsp:nvSpPr>
        <dsp:cNvPr id="0" name=""/>
        <dsp:cNvSpPr/>
      </dsp:nvSpPr>
      <dsp:spPr>
        <a:xfrm>
          <a:off x="2668157" y="1400626"/>
          <a:ext cx="1902684" cy="951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The Controller</a:t>
          </a:r>
          <a:endParaRPr lang="en-US" sz="2400" kern="1200" dirty="0"/>
        </a:p>
      </dsp:txBody>
      <dsp:txXfrm>
        <a:off x="2696021" y="1428490"/>
        <a:ext cx="1846956" cy="895614"/>
      </dsp:txXfrm>
    </dsp:sp>
    <dsp:sp modelId="{6BDDE2E2-C189-40C9-9821-6DD6365BC83C}">
      <dsp:nvSpPr>
        <dsp:cNvPr id="0" name=""/>
        <dsp:cNvSpPr/>
      </dsp:nvSpPr>
      <dsp:spPr>
        <a:xfrm>
          <a:off x="4570842" y="1858631"/>
          <a:ext cx="761073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761073" y="17666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2352" y="1857270"/>
        <a:ext cx="38053" cy="38053"/>
      </dsp:txXfrm>
    </dsp:sp>
    <dsp:sp modelId="{A4CEC8F1-F3D7-4DE9-893B-A063F98A136E}">
      <dsp:nvSpPr>
        <dsp:cNvPr id="0" name=""/>
        <dsp:cNvSpPr/>
      </dsp:nvSpPr>
      <dsp:spPr>
        <a:xfrm>
          <a:off x="5331915" y="1400626"/>
          <a:ext cx="1902684" cy="95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Johnny Geek</a:t>
          </a:r>
          <a:endParaRPr lang="en-US" sz="2400" kern="1200"/>
        </a:p>
      </dsp:txBody>
      <dsp:txXfrm>
        <a:off x="5359779" y="1428490"/>
        <a:ext cx="1846956" cy="895614"/>
      </dsp:txXfrm>
    </dsp:sp>
    <dsp:sp modelId="{12D09B2C-9F2D-412D-BCAC-F5590129AE55}">
      <dsp:nvSpPr>
        <dsp:cNvPr id="0" name=""/>
        <dsp:cNvSpPr/>
      </dsp:nvSpPr>
      <dsp:spPr>
        <a:xfrm rot="3654187">
          <a:off x="1505087" y="2815919"/>
          <a:ext cx="1565067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565067" y="1766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8494" y="2794458"/>
        <a:ext cx="78253" cy="78253"/>
      </dsp:txXfrm>
    </dsp:sp>
    <dsp:sp modelId="{F9B0B292-9F8F-41C3-B4D5-C5139FC30E3E}">
      <dsp:nvSpPr>
        <dsp:cNvPr id="0" name=""/>
        <dsp:cNvSpPr/>
      </dsp:nvSpPr>
      <dsp:spPr>
        <a:xfrm>
          <a:off x="2668157" y="3041691"/>
          <a:ext cx="1902684" cy="951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smtClean="0"/>
            <a:t>The Code</a:t>
          </a:r>
          <a:endParaRPr lang="en-US" sz="2400" kern="1200"/>
        </a:p>
      </dsp:txBody>
      <dsp:txXfrm>
        <a:off x="2696021" y="3069555"/>
        <a:ext cx="1846956" cy="895614"/>
      </dsp:txXfrm>
    </dsp:sp>
    <dsp:sp modelId="{74A3129D-D8EF-4E39-A440-7D42004E5CD8}">
      <dsp:nvSpPr>
        <dsp:cNvPr id="0" name=""/>
        <dsp:cNvSpPr/>
      </dsp:nvSpPr>
      <dsp:spPr>
        <a:xfrm rot="19457599">
          <a:off x="4482746" y="3226185"/>
          <a:ext cx="937265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937265" y="17666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7947" y="3220419"/>
        <a:ext cx="46863" cy="46863"/>
      </dsp:txXfrm>
    </dsp:sp>
    <dsp:sp modelId="{F771312C-1CE2-4444-8154-5962E89321E6}">
      <dsp:nvSpPr>
        <dsp:cNvPr id="0" name=""/>
        <dsp:cNvSpPr/>
      </dsp:nvSpPr>
      <dsp:spPr>
        <a:xfrm>
          <a:off x="5331915" y="2494669"/>
          <a:ext cx="1902684" cy="95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In-house programmers</a:t>
          </a:r>
          <a:endParaRPr lang="en-US" sz="2400" kern="1200" dirty="0"/>
        </a:p>
      </dsp:txBody>
      <dsp:txXfrm>
        <a:off x="5359779" y="2522533"/>
        <a:ext cx="1846956" cy="895614"/>
      </dsp:txXfrm>
    </dsp:sp>
    <dsp:sp modelId="{2E47136B-88E8-4A7C-89B7-9D7835EC4E92}">
      <dsp:nvSpPr>
        <dsp:cNvPr id="0" name=""/>
        <dsp:cNvSpPr/>
      </dsp:nvSpPr>
      <dsp:spPr>
        <a:xfrm rot="2142401">
          <a:off x="4482746" y="3773207"/>
          <a:ext cx="937265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937265" y="17666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7947" y="3767441"/>
        <a:ext cx="46863" cy="46863"/>
      </dsp:txXfrm>
    </dsp:sp>
    <dsp:sp modelId="{48241B07-DB7B-4BF7-B2E1-C192607991B8}">
      <dsp:nvSpPr>
        <dsp:cNvPr id="0" name=""/>
        <dsp:cNvSpPr/>
      </dsp:nvSpPr>
      <dsp:spPr>
        <a:xfrm>
          <a:off x="5331915" y="3588712"/>
          <a:ext cx="1902684" cy="95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CodeMasters</a:t>
          </a:r>
          <a:r>
            <a:rPr lang="en-US" sz="2400" kern="1200" dirty="0" smtClean="0"/>
            <a:t> Inc.</a:t>
          </a:r>
          <a:endParaRPr lang="en-US" sz="2400" kern="1200" dirty="0"/>
        </a:p>
      </dsp:txBody>
      <dsp:txXfrm>
        <a:off x="5359779" y="3616576"/>
        <a:ext cx="1846956" cy="895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CFB84-BCDA-4769-B9B1-C66FBDEBDA04}">
      <dsp:nvSpPr>
        <dsp:cNvPr id="0" name=""/>
        <dsp:cNvSpPr/>
      </dsp:nvSpPr>
      <dsp:spPr>
        <a:xfrm>
          <a:off x="5358" y="2204"/>
          <a:ext cx="2166751" cy="2323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smtClean="0"/>
            <a:t>Protects interests in an original expression</a:t>
          </a:r>
          <a:endParaRPr lang="en-US" sz="2500" kern="1200"/>
        </a:p>
      </dsp:txBody>
      <dsp:txXfrm>
        <a:off x="68820" y="65666"/>
        <a:ext cx="2039827" cy="2197001"/>
      </dsp:txXfrm>
    </dsp:sp>
    <dsp:sp modelId="{4F82016E-65D8-4E17-9B14-B72E15F22BE0}">
      <dsp:nvSpPr>
        <dsp:cNvPr id="0" name=""/>
        <dsp:cNvSpPr/>
      </dsp:nvSpPr>
      <dsp:spPr>
        <a:xfrm>
          <a:off x="5358" y="2520508"/>
          <a:ext cx="2166751" cy="23239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Art, story, software, etc …</a:t>
          </a:r>
          <a:endParaRPr lang="en-US" sz="2500" kern="1200"/>
        </a:p>
      </dsp:txBody>
      <dsp:txXfrm>
        <a:off x="68820" y="2583970"/>
        <a:ext cx="2039827" cy="2197001"/>
      </dsp:txXfrm>
    </dsp:sp>
    <dsp:sp modelId="{3F6731A1-A713-4C15-A297-E6FFBA073C62}">
      <dsp:nvSpPr>
        <dsp:cNvPr id="0" name=""/>
        <dsp:cNvSpPr/>
      </dsp:nvSpPr>
      <dsp:spPr>
        <a:xfrm>
          <a:off x="2536124" y="2204"/>
          <a:ext cx="2166751" cy="2323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Person who creates original work owns the copyright</a:t>
          </a:r>
          <a:endParaRPr lang="en-US" sz="2500" kern="1200" dirty="0"/>
        </a:p>
      </dsp:txBody>
      <dsp:txXfrm>
        <a:off x="2599586" y="65666"/>
        <a:ext cx="2039827" cy="2197001"/>
      </dsp:txXfrm>
    </dsp:sp>
    <dsp:sp modelId="{503D7F47-5604-46CE-84D2-C689D10D2BDF}">
      <dsp:nvSpPr>
        <dsp:cNvPr id="0" name=""/>
        <dsp:cNvSpPr/>
      </dsp:nvSpPr>
      <dsp:spPr>
        <a:xfrm>
          <a:off x="5066889" y="2204"/>
          <a:ext cx="2166751" cy="2323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baseline="0" dirty="0" smtClean="0"/>
            <a:t>Exception: Works for Hire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baseline="0" dirty="0" smtClean="0"/>
            <a:t>17 USC § 101</a:t>
          </a:r>
          <a:endParaRPr lang="en-US" sz="2500" kern="1200" dirty="0"/>
        </a:p>
      </dsp:txBody>
      <dsp:txXfrm>
        <a:off x="5130351" y="65666"/>
        <a:ext cx="2039827" cy="2197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1F9B7-3062-4A2D-8A63-36388B99752C}">
      <dsp:nvSpPr>
        <dsp:cNvPr id="0" name=""/>
        <dsp:cNvSpPr/>
      </dsp:nvSpPr>
      <dsp:spPr>
        <a:xfrm>
          <a:off x="542924" y="0"/>
          <a:ext cx="6153150" cy="48466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7E2A7-075F-4A8E-8170-997B111BB811}">
      <dsp:nvSpPr>
        <dsp:cNvPr id="0" name=""/>
        <dsp:cNvSpPr/>
      </dsp:nvSpPr>
      <dsp:spPr>
        <a:xfrm>
          <a:off x="7776" y="1453991"/>
          <a:ext cx="2330053" cy="1938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If 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Work is performed by an employee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Within the scope of his/her employment</a:t>
          </a:r>
          <a:endParaRPr lang="en-US" sz="1700" kern="1200"/>
        </a:p>
      </dsp:txBody>
      <dsp:txXfrm>
        <a:off x="102413" y="1548628"/>
        <a:ext cx="2140779" cy="1749381"/>
      </dsp:txXfrm>
    </dsp:sp>
    <dsp:sp modelId="{C2447F30-8B08-4FB4-9C58-1EF939BE4F15}">
      <dsp:nvSpPr>
        <dsp:cNvPr id="0" name=""/>
        <dsp:cNvSpPr/>
      </dsp:nvSpPr>
      <dsp:spPr>
        <a:xfrm>
          <a:off x="2454473" y="1453991"/>
          <a:ext cx="2330053" cy="1938655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smtClean="0"/>
            <a:t>Then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Employer owns the copyright</a:t>
          </a:r>
          <a:endParaRPr lang="en-US" sz="1700" kern="1200"/>
        </a:p>
      </dsp:txBody>
      <dsp:txXfrm>
        <a:off x="2549110" y="1548628"/>
        <a:ext cx="2140779" cy="1749381"/>
      </dsp:txXfrm>
    </dsp:sp>
    <dsp:sp modelId="{824D9F8A-3890-4204-8E49-EEF63FBBAD85}">
      <dsp:nvSpPr>
        <dsp:cNvPr id="0" name=""/>
        <dsp:cNvSpPr/>
      </dsp:nvSpPr>
      <dsp:spPr>
        <a:xfrm>
          <a:off x="4901170" y="1453991"/>
          <a:ext cx="2330053" cy="1938655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smtClean="0"/>
            <a:t>No Contract required, but best to have one</a:t>
          </a:r>
          <a:endParaRPr lang="en-US" sz="2200" kern="1200"/>
        </a:p>
      </dsp:txBody>
      <dsp:txXfrm>
        <a:off x="4995807" y="1548628"/>
        <a:ext cx="2140779" cy="1749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A916-8354-4B7B-9CD2-A5BF5B0B187A}">
      <dsp:nvSpPr>
        <dsp:cNvPr id="0" name=""/>
        <dsp:cNvSpPr/>
      </dsp:nvSpPr>
      <dsp:spPr>
        <a:xfrm>
          <a:off x="4152899" y="2793031"/>
          <a:ext cx="2938207" cy="50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68"/>
              </a:lnTo>
              <a:lnTo>
                <a:pt x="2938207" y="254968"/>
              </a:lnTo>
              <a:lnTo>
                <a:pt x="2938207" y="509936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0DFCF-B6E1-4099-B149-271CD5BAB5A7}">
      <dsp:nvSpPr>
        <dsp:cNvPr id="0" name=""/>
        <dsp:cNvSpPr/>
      </dsp:nvSpPr>
      <dsp:spPr>
        <a:xfrm>
          <a:off x="4107179" y="2793031"/>
          <a:ext cx="91440" cy="509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936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C007D-471E-4C39-8F8C-EEB0486E946E}">
      <dsp:nvSpPr>
        <dsp:cNvPr id="0" name=""/>
        <dsp:cNvSpPr/>
      </dsp:nvSpPr>
      <dsp:spPr>
        <a:xfrm>
          <a:off x="1214692" y="2793031"/>
          <a:ext cx="2938207" cy="509936"/>
        </a:xfrm>
        <a:custGeom>
          <a:avLst/>
          <a:gdLst/>
          <a:ahLst/>
          <a:cxnLst/>
          <a:rect l="0" t="0" r="0" b="0"/>
          <a:pathLst>
            <a:path>
              <a:moveTo>
                <a:pt x="2938207" y="0"/>
              </a:moveTo>
              <a:lnTo>
                <a:pt x="2938207" y="254968"/>
              </a:lnTo>
              <a:lnTo>
                <a:pt x="0" y="254968"/>
              </a:lnTo>
              <a:lnTo>
                <a:pt x="0" y="509936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12027-B645-4B10-B8B8-1FFE2570F7F8}">
      <dsp:nvSpPr>
        <dsp:cNvPr id="0" name=""/>
        <dsp:cNvSpPr/>
      </dsp:nvSpPr>
      <dsp:spPr>
        <a:xfrm>
          <a:off x="2938764" y="1578896"/>
          <a:ext cx="2428270" cy="1214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Written employment contract that confirms</a:t>
          </a:r>
          <a:endParaRPr lang="en-US" sz="1800" kern="1200" dirty="0"/>
        </a:p>
      </dsp:txBody>
      <dsp:txXfrm>
        <a:off x="2938764" y="1578896"/>
        <a:ext cx="2428270" cy="1214135"/>
      </dsp:txXfrm>
    </dsp:sp>
    <dsp:sp modelId="{06C393E4-52F1-4FF9-A98C-B70E531AF554}">
      <dsp:nvSpPr>
        <dsp:cNvPr id="0" name=""/>
        <dsp:cNvSpPr/>
      </dsp:nvSpPr>
      <dsp:spPr>
        <a:xfrm>
          <a:off x="557" y="3302968"/>
          <a:ext cx="2428270" cy="1214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is within scope of employment</a:t>
          </a:r>
          <a:endParaRPr lang="en-US" sz="1800" kern="1200" dirty="0"/>
        </a:p>
      </dsp:txBody>
      <dsp:txXfrm>
        <a:off x="557" y="3302968"/>
        <a:ext cx="2428270" cy="1214135"/>
      </dsp:txXfrm>
    </dsp:sp>
    <dsp:sp modelId="{04124927-C026-47FA-AFE5-9C5A13F69157}">
      <dsp:nvSpPr>
        <dsp:cNvPr id="0" name=""/>
        <dsp:cNvSpPr/>
      </dsp:nvSpPr>
      <dsp:spPr>
        <a:xfrm>
          <a:off x="2938764" y="3302968"/>
          <a:ext cx="2428270" cy="1214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 is a Work for Hire</a:t>
          </a:r>
          <a:endParaRPr lang="en-US" sz="1800" kern="1200" dirty="0"/>
        </a:p>
      </dsp:txBody>
      <dsp:txXfrm>
        <a:off x="2938764" y="3302968"/>
        <a:ext cx="2428270" cy="1214135"/>
      </dsp:txXfrm>
    </dsp:sp>
    <dsp:sp modelId="{FC42EBBA-5F74-40EB-87AC-682A2C56B759}">
      <dsp:nvSpPr>
        <dsp:cNvPr id="0" name=""/>
        <dsp:cNvSpPr/>
      </dsp:nvSpPr>
      <dsp:spPr>
        <a:xfrm>
          <a:off x="5876971" y="3302968"/>
          <a:ext cx="2428270" cy="1214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work determined not to be a WFH, employee agrees to assign copyright to employer</a:t>
          </a:r>
          <a:endParaRPr lang="en-US" sz="1800" kern="1200" dirty="0"/>
        </a:p>
      </dsp:txBody>
      <dsp:txXfrm>
        <a:off x="5876971" y="3302968"/>
        <a:ext cx="2428270" cy="12141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AC9D7-BF32-49D3-9305-FD9F3A0F2AAF}">
      <dsp:nvSpPr>
        <dsp:cNvPr id="0" name=""/>
        <dsp:cNvSpPr/>
      </dsp:nvSpPr>
      <dsp:spPr>
        <a:xfrm>
          <a:off x="0" y="0"/>
          <a:ext cx="7239000" cy="145399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0" dirty="0" smtClean="0"/>
            <a:t>Company will own copyright for work created by a non-employee if:</a:t>
          </a:r>
          <a:endParaRPr lang="en-US" sz="3400" kern="1200" dirty="0"/>
        </a:p>
      </dsp:txBody>
      <dsp:txXfrm>
        <a:off x="0" y="0"/>
        <a:ext cx="7239000" cy="1453991"/>
      </dsp:txXfrm>
    </dsp:sp>
    <dsp:sp modelId="{B5F3092E-7110-4DF9-B355-566E1C6F9B4D}">
      <dsp:nvSpPr>
        <dsp:cNvPr id="0" name=""/>
        <dsp:cNvSpPr/>
      </dsp:nvSpPr>
      <dsp:spPr>
        <a:xfrm>
          <a:off x="0" y="1453991"/>
          <a:ext cx="3619499" cy="3053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Work is used as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Contribution to collective work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Part of movie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Translation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Supplementary work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Compilation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Instructional text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Test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Answer material for a test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Atlas</a:t>
          </a:r>
          <a:endParaRPr lang="en-US" sz="1700" kern="1200"/>
        </a:p>
      </dsp:txBody>
      <dsp:txXfrm>
        <a:off x="0" y="1453991"/>
        <a:ext cx="3619499" cy="3053381"/>
      </dsp:txXfrm>
    </dsp:sp>
    <dsp:sp modelId="{219ED70E-9AF8-4C15-8316-9852E82F3CFE}">
      <dsp:nvSpPr>
        <dsp:cNvPr id="0" name=""/>
        <dsp:cNvSpPr/>
      </dsp:nvSpPr>
      <dsp:spPr>
        <a:xfrm>
          <a:off x="3619500" y="1453991"/>
          <a:ext cx="3619499" cy="3053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A written agreement clearly spells out that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work is a work for hire</a:t>
          </a:r>
          <a:endParaRPr lang="en-US" sz="2200" kern="1200" dirty="0"/>
        </a:p>
      </dsp:txBody>
      <dsp:txXfrm>
        <a:off x="3619500" y="1453991"/>
        <a:ext cx="3619499" cy="3053381"/>
      </dsp:txXfrm>
    </dsp:sp>
    <dsp:sp modelId="{DF7BD292-BF95-4413-B447-67D73DF5AB16}">
      <dsp:nvSpPr>
        <dsp:cNvPr id="0" name=""/>
        <dsp:cNvSpPr/>
      </dsp:nvSpPr>
      <dsp:spPr>
        <a:xfrm>
          <a:off x="0" y="4507373"/>
          <a:ext cx="7239000" cy="3392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A1C5-C311-4EBC-8AF3-A762525B8055}">
      <dsp:nvSpPr>
        <dsp:cNvPr id="0" name=""/>
        <dsp:cNvSpPr/>
      </dsp:nvSpPr>
      <dsp:spPr>
        <a:xfrm>
          <a:off x="0" y="4401167"/>
          <a:ext cx="7543800" cy="14445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CodeMaster</a:t>
          </a:r>
          <a:r>
            <a:rPr lang="en-US" sz="2800" kern="1200" dirty="0" smtClean="0"/>
            <a:t> employees</a:t>
          </a:r>
          <a:endParaRPr lang="en-US" sz="2800" kern="1200" dirty="0"/>
        </a:p>
      </dsp:txBody>
      <dsp:txXfrm>
        <a:off x="0" y="4401167"/>
        <a:ext cx="7543800" cy="1444561"/>
      </dsp:txXfrm>
    </dsp:sp>
    <dsp:sp modelId="{629AAFE2-76FB-4190-ACF6-76CE09218E38}">
      <dsp:nvSpPr>
        <dsp:cNvPr id="0" name=""/>
        <dsp:cNvSpPr/>
      </dsp:nvSpPr>
      <dsp:spPr>
        <a:xfrm rot="10800000">
          <a:off x="0" y="2201100"/>
          <a:ext cx="7543800" cy="2221735"/>
        </a:xfrm>
        <a:prstGeom prst="upArrowCallout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CodeMasters</a:t>
          </a:r>
          <a:r>
            <a:rPr lang="en-US" sz="2800" kern="1200" dirty="0" smtClean="0"/>
            <a:t>, Inc.</a:t>
          </a:r>
          <a:endParaRPr lang="en-US" sz="2800" kern="1200" dirty="0"/>
        </a:p>
      </dsp:txBody>
      <dsp:txXfrm rot="-10800000">
        <a:off x="0" y="2201100"/>
        <a:ext cx="7543800" cy="779829"/>
      </dsp:txXfrm>
    </dsp:sp>
    <dsp:sp modelId="{23FBBBE1-56BC-4FF3-8D27-DB33B8D09327}">
      <dsp:nvSpPr>
        <dsp:cNvPr id="0" name=""/>
        <dsp:cNvSpPr/>
      </dsp:nvSpPr>
      <dsp:spPr>
        <a:xfrm>
          <a:off x="0" y="2980929"/>
          <a:ext cx="7543800" cy="6642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53340" rIns="298704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Work for Hire</a:t>
          </a:r>
          <a:endParaRPr lang="en-US" sz="4200" kern="1200" dirty="0"/>
        </a:p>
      </dsp:txBody>
      <dsp:txXfrm>
        <a:off x="0" y="2980929"/>
        <a:ext cx="7543800" cy="664298"/>
      </dsp:txXfrm>
    </dsp:sp>
    <dsp:sp modelId="{BB224718-9642-4045-9959-14F7FB5F7B84}">
      <dsp:nvSpPr>
        <dsp:cNvPr id="0" name=""/>
        <dsp:cNvSpPr/>
      </dsp:nvSpPr>
      <dsp:spPr>
        <a:xfrm rot="10800000">
          <a:off x="0" y="1033"/>
          <a:ext cx="7543800" cy="2221735"/>
        </a:xfrm>
        <a:prstGeom prst="upArrowCallou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39 Studios</a:t>
          </a:r>
          <a:endParaRPr lang="en-US" sz="2800" kern="1200" dirty="0"/>
        </a:p>
      </dsp:txBody>
      <dsp:txXfrm rot="-10800000">
        <a:off x="0" y="1033"/>
        <a:ext cx="7543800" cy="779829"/>
      </dsp:txXfrm>
    </dsp:sp>
    <dsp:sp modelId="{2AFF2215-CE09-4885-93ED-4E1E389DA11E}">
      <dsp:nvSpPr>
        <dsp:cNvPr id="0" name=""/>
        <dsp:cNvSpPr/>
      </dsp:nvSpPr>
      <dsp:spPr>
        <a:xfrm>
          <a:off x="0" y="780862"/>
          <a:ext cx="7543800" cy="664298"/>
        </a:xfrm>
        <a:prstGeom prst="rect">
          <a:avLst/>
        </a:prstGeom>
        <a:solidFill>
          <a:schemeClr val="accent3">
            <a:tint val="40000"/>
            <a:alpha val="90000"/>
            <a:hueOff val="-2002278"/>
            <a:satOff val="36172"/>
            <a:lumOff val="1508"/>
            <a:alphaOff val="0"/>
          </a:schemeClr>
        </a:solidFill>
        <a:ln w="40000" cap="flat" cmpd="sng" algn="ctr">
          <a:solidFill>
            <a:schemeClr val="accent3">
              <a:tint val="40000"/>
              <a:alpha val="90000"/>
              <a:hueOff val="-2002278"/>
              <a:satOff val="36172"/>
              <a:lumOff val="1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53340" rIns="298704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Work for Hire</a:t>
          </a:r>
          <a:endParaRPr lang="en-US" sz="4200" kern="1200" dirty="0"/>
        </a:p>
      </dsp:txBody>
      <dsp:txXfrm>
        <a:off x="0" y="780862"/>
        <a:ext cx="7543800" cy="66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C5B52C-6EB6-4C7A-A246-4A1204B2495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F7860D-004F-47EC-8D94-E0072C5F0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FCB57-98B6-4267-B02A-0D1EEEE8A3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7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7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1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9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4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7860D-004F-47EC-8D94-E0072C5F0A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37C51E-D4E8-4AF9-90A6-8A1C9C65684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9DCB9-A2C1-4520-AE62-84A6A894CF0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3DBCD4-8F3A-4700-BECD-03274F4BE3A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0F0F-271F-4BC4-8C3E-B3CA9115D78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B41553-D230-4791-9C56-2CFC5330C47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E631B-632C-4F73-AD30-2A2F5864D4D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DA46-5CA7-4B5B-AECE-1780E8E0A51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65F9E-722F-4161-BD59-58D0EAD8BCB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7BECCA-6697-45B8-8694-D17CF0055FA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2F98D-4217-4CBC-801F-7726E91ACA5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50820-08C4-4EBD-A491-F2120CFF336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AD1C1-B33E-42BE-BADC-296E47DD9F9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940B61-8108-4F5E-87E5-3966ED87CE1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0AE282-6D50-403E-9417-7E6974DF1A6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EC8D2-CE03-4CD8-8F2E-455504F7022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35C11-A9C5-4FA8-9B34-BF8389A4423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064F6D-B276-49E5-B8BA-BD724A9167E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03C16-77CC-4DF2-A9AF-6CE0EEADB48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085A3-1742-486F-9A09-70FE2289767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D6FE-117F-4671-B362-81FDE78126B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98747A-8AA8-4954-A6A4-8CBEC97E2CB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2A62F-3B43-47D7-8046-74EC8007EF9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26C10-23D2-4BED-923A-A25E644F4C9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8B3A49-D61A-48E3-B7C0-F40CF858CEE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E7B-3E7A-4C85-A3CB-22A83697EA9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726705-9EC4-40FD-B395-DB06ECE1356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172F50-EE27-4D38-9CD0-2F236624398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CD37-C470-4285-94F2-6314F50ACFF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E712A7-38B6-48F3-B6B2-E158BFB73BA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CFE4-26CA-426E-BFFF-A982F4E3591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665F5-4BCB-45DE-A8DF-652BDCCC98F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F173-659B-4785-84C8-EE61065A021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1EB132-A3CD-43E8-8A3A-CEC5E77EB39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77DAE-DC3E-4445-9157-A301521B581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DF3FF0-80B2-436F-8B89-D8B4D51AD17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69B98-FF4E-4D4B-9599-BF19F6DF251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22EC9-AD7A-4B73-879D-2ADDB5CF817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42B8B4-8F07-46D4-AFA9-578A1CA1C05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501B9B-191B-40BA-A313-2E4D98AA8BA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29316-953C-4D81-9B7C-5742049D276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DE4BF2-8C9E-481B-90AF-06053E2F250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7A278-8730-4C32-A673-D24BB3D0895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D386D-1409-4E03-87D3-8037556D5BF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DF510-D019-4701-935E-B74FB33E434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C8E29B-A260-4523-B592-D0BC411C3D7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4C519D-A1A1-4FB5-A883-7C000049063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A3241-FAA2-4F8A-B390-FE559A122DD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114F-EB1B-4C17-A0C2-EA404FFA417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68031-DF31-49EE-8FC5-0415C485212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725F6-8849-4075-B73E-168DEA4C819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A07672-20F4-4709-B4F4-0871F494457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07E1B-4711-49E7-86C3-03C508B5B73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7FD874-5F88-4305-8847-8B6F9652592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350852-187F-446C-8D5D-C56CE77E24F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D63EB1-0D67-4369-96B4-33C50490356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4ADC3-A3C8-45FB-97A6-D9738301122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6E5B-D56C-4DD8-B68E-86538878B64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69EE5E-E70F-4E0D-9DB1-D8155BE4A58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4E1E1-EAC7-4167-9B55-D787743DF22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C0A57-FD11-4B6E-ACC2-DB93FF8838B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3B62C-B1EC-4D10-BC6B-1F3A18CD269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EDB1999-77E1-4295-ABE4-C6516810686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C80983-0912-4010-BD5E-9F45C3377A6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0195A-C4C6-414F-B560-F017802DA9B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2B460D-CFD8-48C5-85B7-B9422E3CCD0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E4D64-FB7F-48AA-9163-62B92CD2266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7A63E-155D-43B0-898E-157EB1DB012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66D02-CC7C-44A3-948B-42967630DBC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A36CC-9581-45C9-AA96-789EB055CD6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A2212B-356E-4902-9889-1B3AC1041B5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540CC4-15CF-4F33-8AC4-D83EDA34B73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14127-8F4F-45A4-91AB-9D204C9FD2F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C4347-8B11-4FEA-8607-240F7E672E4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B61B12-C891-4482-B63E-0A1AB846130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9CF6E4-AFEF-41FF-AA7B-B4673F025B6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C5ABF-C8D3-493B-9C8A-1B6D083A3A3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63F112-B4D2-48F5-89DD-5F31239F1C6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97A26-FB31-46F2-8F71-7DDE172E3A5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A6FFA-C156-4EDB-91DF-8CE5767FC44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A75E3-7EE7-4751-BDA6-37A163AD7ED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F57B5-DD74-4AE5-B587-171A99B756C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8C9D72-04DA-4797-90EE-265E840E2BB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C4B8-8A02-4305-9150-75B6980803E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999A5-F81E-4B77-A398-057FD39EEF0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20C1F-38E3-429D-80E1-9E3A0639605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E06704E-9EC4-4097-895C-ADD33A6FCE0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3F0EB8-C09A-4056-98FF-F54B27FF991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DCAAD-294E-40FC-B2B6-1405B1C3C77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462460-80A0-493A-9E4B-54B7FC3749A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19E46F-CBB1-4738-8CCF-6BA5D762ECB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BEB0-239C-403A-8AFF-C601A6D1812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C725C-8756-4CC7-B5F7-89F0FEFD926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B2C42-9ABE-4E89-90F7-6A5B34EECEC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FB482E-4033-48D0-96DC-C16A3CA302F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5319-AA85-4B02-9E92-030EC076E8D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CE1A5-73B2-49FE-9C7A-47E8D9BFBD8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2E5-F86C-4F60-B59B-2531FC877B5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C7DB22-1357-4956-B4A1-324A5D4C864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6BBC83-F4BD-4907-9890-83B8EEB743C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C6904-B025-4382-88CD-3221D8E2314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F05FD-9120-4A00-B314-7009CBC33A8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6428DD-A116-4F6D-983F-EF8113B685D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5A0F9-91F4-4521-A481-D1FF5138554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0EA73-B88B-4ED3-BCE5-CE28B2B5A45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6B8C2-7689-49B7-8477-AF633F63F02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033638-407C-4C42-8260-349FEB5773A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99326-9B75-4C9F-AE08-C3E63806475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B8D83-4A28-4A63-846E-DA2A3115537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3052F-5578-49F6-AA53-756E86D6C18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015F47-E0B5-49DF-AB3D-58B78BED76B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2C3F48-2AB4-49C5-9C3B-434B3B011FB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05378-36EF-4C1C-93E6-0A2EFE65C1C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71B5-E621-43DA-96B1-1C735F458B2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6B9B9-6B81-4038-B305-38BCC8409BD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8C73F9-E65D-4832-BB68-9F799ACE644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B1EEB-C649-43F9-894B-E68B684C58A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8EEDD-0978-4C3A-8631-4ABC6271D6F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3FB-1647-4E4D-A721-4ECCF3A763A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EA9609-D17E-4787-9B95-85A481A8C8C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F488-EFB4-4844-853E-9503177016E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05005-68C9-4103-83E2-3A6D77FB930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F5F81-55D0-4B71-BD41-B44DBB0999A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0A2465-F6CE-4FDB-BD54-619BAE797CC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40F5-9C1D-4FED-AFBB-024229B4289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28C476-4F26-427F-BCD2-32A25C31A3D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19FDF-01C1-47F4-9F9D-1DC4487A6E2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1B35CA-E096-41B6-AB63-99C8075A1A6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B3C902-CB93-4071-80E4-2CFA6C1631D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2716F-AD39-4E7F-9865-C2619203775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20118-88BB-4FA8-A8C2-0A5974C6B33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4E0F73-6D48-4FB5-8944-FE7B2035368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9347B-5272-4C76-96D5-3480527ABDE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49D91-0FE1-4DF3-A9E0-39BB2F2C44D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FDC04-B56C-4E6D-954F-0C2A121CCF6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942FE8-18E6-479F-8C2D-D8FBE8A4409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1E385E-C8A6-4772-8E23-E1E865CEA44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C8C834-2CF2-4AAE-9041-E15A9A98038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A075-1BAD-49A0-8531-D9BF365E74E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42A8A-772F-4586-AFE3-C0684215882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391C2-575C-4EA2-8465-E7AA781D02D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58495-1C31-4467-B8CA-0BC30CA272E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CFF51-5FB8-49D9-898C-1D11289BF95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1B008D-215D-4047-AEB2-FA9F30861AD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7ED2A-96CC-43DD-8C18-5C206B96904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BF4FA-E127-4636-8B8E-53D5B60D5C6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F08438-92B8-4F63-AA17-49C91B95CF9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B60BB-8DA0-4286-B286-962B5FC2456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46D286-09B4-4986-A66A-4D51DECFC0B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048CCF-BF3E-4794-A733-37CFD763044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016B0-5A9F-4EB8-A0F9-45623B7E7E7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D59D5D-B8CD-4601-8101-9F6627F53C6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D2D96-E838-49BC-A385-187F1ED2378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11E7E-A34A-4869-AA1B-E45FE30BC61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6E22D-2EE7-4BCF-B7EB-B47C9BB58AA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AF0A1B-CD7D-46AF-B5A5-35E1F011E2B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2B00-732B-4D80-8C92-4077EB6FAF7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B82D-B21E-4B5D-A2DE-E5AA4E4103D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764B8-9361-41E7-A79A-92DCA5CD81E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B08DA-1BF1-4103-9D16-188F9AC303F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CBA36F-F089-4802-A4FA-93EC76445FA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BB02AA-D227-482E-9614-B39E13714E9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ADCAA-7C26-46E6-A21B-B067A3B23A5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E28FD0-FEB3-4E2B-938A-60B68A8F6F6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17E0F-629E-4339-9C3F-9ADC25E81BA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E7A6-6010-4E54-B0CC-39EE6B8C700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0316C-4144-4228-A5C8-B3803B81274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359FB5-C459-482D-9187-2AB17C1D79A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A37018-FD09-41C3-9371-86EDD516517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006AD-03F0-465E-BCF0-D26C6F556F9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2C5DD-78E5-417C-BA36-55B96A0DB70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4CB4B-C87A-421A-8B6C-93ED7C44238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EA09DE-FD9D-4381-BAF4-FB25BAE983A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B7124-D7AB-4648-B268-7C6A6BF5345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945E5-94D9-42E2-85E2-C4D39A84528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68608-EC7A-4E76-B43C-FE228822DB8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347421-9728-496F-A1EF-088190CD143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487746-822A-4A43-AE16-3E01646BE9B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B61E-2DE3-43E5-BD80-6611A160D5B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03C0F-2F10-49C6-B760-EC3FC32ABAA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B41CD-6C26-45AC-BD0D-11FDF3B7D44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62B87D-D222-488C-8128-508B067E23D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E69532-9C1A-48DF-9C2D-935DFD3BE7F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AA80F-C420-4FA4-AA1C-B136C7F149E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04079-DD63-4263-A373-7A9EC04B2AE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3CF67-2934-405E-8CA6-BAD2C9C4E27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3B4C-E4C1-4338-A394-FAE2FAB481F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E0547-8C45-443F-9B62-F22ACC8FE5A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D02E7-203F-45DD-803A-9AF4611FE4F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1151C5-56C0-4893-8E66-3D34D42BF6A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41FE3-3136-4E85-9E43-92D9D017358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68970-E6C7-4C6B-BAAC-920B1FB8643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78642-8AA9-4410-8F62-0E1E990F0AA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BAF8DAE-8211-4850-A74D-D076DDB4792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693181-6CFB-4DB1-8CFC-99DC5E06B00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EB3B5-092F-4B3B-84DE-936C94EBA12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8C89E2-55FF-4EF8-BF83-438BE7DF438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BFF7A-CB05-46B3-BE91-F0F06E2DE58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82B9-10E1-4D14-AA33-A60CC47F395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D8573-C73A-4B87-AB5C-650B4E2E6B6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CE5D2-0AD7-486B-A556-3030BCB2FF8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6AAD63-7E0B-476C-B726-446137825F7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F00C4-B937-4532-B3C8-B3D7C1C0232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B408-57C4-4F09-BCB8-6604CBBA6C8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31475-6B85-41A9-9711-7763DAA0A15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F659D9-FAB7-4FA7-AB15-5C881E445A5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2EF311-F639-4694-8035-CCFAE489021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0358-02E2-4855-ABBD-60A05370AEA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152C17-B06E-4849-902C-52560475EA9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D6FC-4A22-4AEB-BD81-2A7F2DBC5CB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CB185-E423-43F1-88B9-CB433B1B048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5A559-8E98-4744-BA02-82B88CAB1A9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B7896-32D1-4D65-80C4-AD4ECB5E2E6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E183A-8040-4F32-B41E-9FED937AC66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F830C-15F2-4D62-A201-48168783CB0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80DCA3-532D-42BA-A2D3-38B4F1AF2BF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FC4BA9-DA02-4041-AD74-0F6F1D7FC17C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603544-A881-4715-BC99-3CFF3F359AC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1695DF-CEC4-4192-BB55-AF0B484DA1F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9AA1-B0AD-4326-B8CF-D295974DF5A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FA02E1-6F4B-4E14-ABA6-E5881742DB1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11DDB2-1804-4790-99C0-B475592D428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38DAD-5365-4B42-A9BD-C29AE385BD4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92C87-E494-41B0-85A0-7F05AD89328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03517-C8C4-4B2B-8FAC-109B6B67A42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3B33AC-246C-44D5-A922-71C7D7B69B4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3CE5E-8BD2-4D32-8232-6C5911F0B731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A9F9D-09C5-4A01-953F-CB4C6A6BA9E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6A6DC-2B7F-4472-B4AD-493B3FC65FA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6403D4-37B3-4590-BBE0-49D0727EA44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E6010D-97F7-418B-958D-DAEB9DD4A96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02257-634F-4091-8BF5-921EFABC308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6F773-C9C1-42C2-A2ED-72E85BC1562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BDE91A-B8C1-45E1-9D9F-A09A59992DC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3A2B6-2981-4CD6-83CE-529EE2C01DD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8A2236-A5B2-4D7C-A453-6E364B9658A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A06A0-769A-4904-90FA-64883C7A45D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1C4F20-2973-4F33-8533-1A24750D6E2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6DA09-0BE0-49B9-BFE8-FBB235D87DA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A068E-3CBC-49AC-BAA5-9FDD53526BD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A8EB6-21BB-428B-B651-15BC58BB33F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F3A26C9-BB72-4D34-A84E-D58FFFED61F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6992AB-9CD3-42F8-A789-9C3011979D6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E1244-E08C-4C11-997C-6547C853979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4B6F3-0675-4B35-A68A-19E5EA74C116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0FAFB1-5F9A-4081-ABE3-FBF2EF4113C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6F486-FF41-4D8B-B8CC-5DF9E48592C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C08C0-4B8D-449E-8D68-F64D4041EFE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55969-53BD-4A22-83EC-B0A04CEFC0D8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100B6A-D4F2-4373-97BF-CFB97CB78E8D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6F47A-0318-4D8F-9FAA-53664515832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7CFC3-1507-40A7-95AC-60F2477DE72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46CB8-5B46-48A4-86B7-8DDE2C84BE1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B4ED3D-19AC-4B34-A463-60F1FF226CE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C6FC32-7EE6-441D-9B71-87EFC1A55F4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B55682-16A7-4BD8-897B-4EA7B0328A5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D7EDEE-7DF6-4F62-B326-09A31279F81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410C16-4ACB-47FB-A315-32D03A0E2E0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D5B2BE-B423-4447-AB01-9E0041C99A1F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A64FDA-A712-450F-9626-F5ED020371D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7A0DF8-B0FB-449A-9560-8074EDD91A53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31E1C8-6EF4-464E-B11C-97B2D49156B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0D6023-1868-44B4-BB73-032C8C53801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FEF68E-6B31-4336-A678-194E84729D6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D8F903-B018-44BF-8C45-98FA2DAE4F7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BFEF08-8D5F-42C0-B993-6340FE618E5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B4685A-B866-4789-9BAD-75F1E37FE23A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0C29D3-53C5-493C-887C-C73EB1CF7F4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5423A5-13EF-4906-B57D-0DFDD96D2500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F94FB9-07D7-42EE-86FE-AB7E6D68D45E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91B58E-8064-4A7A-AC97-483CD52C740B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C9FE97-549E-41E1-91CE-8FC9F99F1997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18790B-009B-4AC9-8015-D85904F65E8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94A67D-4B5D-4964-B241-84B50234C324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7564C2-E256-4A8E-A919-E83B2BF2E969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1F3B16-C4E6-4824-80CC-CBED0613A2A5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48C20A-3A6B-4E88-B53C-50DC8B01B522}" type="datetime1">
              <a:rPr lang="en-US" smtClean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2014 Duffy &amp; Sweeney©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607B51-41B5-4589-BAAA-FD4206209111}" type="slidenum">
              <a:rPr lang="en-US" smtClean="0">
                <a:solidFill>
                  <a:srgbClr val="526DB0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DB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8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0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3.w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2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6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onnelly\AppData\Local\Microsoft\Windows\Temporary Internet Files\Content.IE5\LCJ0BKTO\MP900449113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960"/>
            <a:ext cx="9144000" cy="5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harrington\AppData\Local\Microsoft\Windows\Temporary Internet Files\Content.Outlook\05KT1QL2\ds_logo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37563"/>
            <a:ext cx="3648710" cy="768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57555" y="2971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Non-Competes and Confidentiality Agreements in a High-Tech World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dirty="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Commissioned 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718788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3800" y="4038600"/>
            <a:ext cx="609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3962400"/>
            <a:ext cx="497316" cy="1752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BD292-BF95-4413-B447-67D73DF5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7BD292-BF95-4413-B447-67D73DF5A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BAC9D7-BF32-49D3-9305-FD9F3A0F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EBAC9D7-BF32-49D3-9305-FD9F3A0F2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3092E-7110-4DF9-B355-566E1C6F9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5F3092E-7110-4DF9-B355-566E1C6F9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ED70E-9AF8-4C15-8316-9852E82F3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9ED70E-9AF8-4C15-8316-9852E82F3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181876"/>
              </p:ext>
            </p:extLst>
          </p:nvPr>
        </p:nvGraphicFramePr>
        <p:xfrm>
          <a:off x="457200" y="609600"/>
          <a:ext cx="7543800" cy="58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33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224718-9642-4045-9959-14F7FB5F7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224718-9642-4045-9959-14F7FB5F7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FF2215-CE09-4885-93ED-4E1E389DA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AFF2215-CE09-4885-93ED-4E1E389DA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AAFE2-76FB-4190-ACF6-76CE09218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29AAFE2-76FB-4190-ACF6-76CE09218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BBBE1-56BC-4FF3-8D27-DB33B8D09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3FBBBE1-56BC-4FF3-8D27-DB33B8D09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AFA1C5-C311-4EBC-8AF3-A762525B8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1AFA1C5-C311-4EBC-8AF3-A762525B8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Valid Work for Hire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214117"/>
              </p:ext>
            </p:extLst>
          </p:nvPr>
        </p:nvGraphicFramePr>
        <p:xfrm>
          <a:off x="228600" y="304800"/>
          <a:ext cx="7772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26570-CD47-4C73-8E08-6F495D26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A926570-CD47-4C73-8E08-6F495D26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A926570-CD47-4C73-8E08-6F495D26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5FBEB-A308-4C96-9BB9-A5EEFBC7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2B5FBEB-A308-4C96-9BB9-A5EEFBC7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2B5FBEB-A308-4C96-9BB9-A5EEFBC7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68D3E5-5484-41DA-9357-29F180175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568D3E5-5484-41DA-9357-29F180175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568D3E5-5484-41DA-9357-29F180175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1636C-B66D-4335-BC03-7EC274A3C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A51636C-B66D-4335-BC03-7EC274A3C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A51636C-B66D-4335-BC03-7EC274A3C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E908B-E9B9-4FDA-9E58-7CEC9B1B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4CE908B-E9B9-4FDA-9E58-7CEC9B1B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4CE908B-E9B9-4FDA-9E58-7CEC9B1B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DDEB8-4838-47C4-B1D1-DF9E6FB5B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CCDDEB8-4838-47C4-B1D1-DF9E6FB5B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CCDDEB8-4838-47C4-B1D1-DF9E6FB5B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391F8-ECD7-4948-B247-0477D889A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D87391F8-ECD7-4948-B247-0477D889A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D87391F8-ECD7-4948-B247-0477D889A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CD585-FC32-46D2-818B-9A4F142FB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1A8CD585-FC32-46D2-818B-9A4F142FB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1A8CD585-FC32-46D2-818B-9A4F142FB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A9F5B-174A-4C78-8122-BC0DC5EED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63A9F5B-174A-4C78-8122-BC0DC5EED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63A9F5B-174A-4C78-8122-BC0DC5EED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Acquiring Patent Rights to Employee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49034"/>
              </p:ext>
            </p:extLst>
          </p:nvPr>
        </p:nvGraphicFramePr>
        <p:xfrm>
          <a:off x="457200" y="1392864"/>
          <a:ext cx="8229600" cy="523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5CD43-B9B2-41F6-A629-8E6BED40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B45CD43-B9B2-41F6-A629-8E6BED40A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B45CD43-B9B2-41F6-A629-8E6BED40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B45CD43-B9B2-41F6-A629-8E6BED40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40F76-45C2-43EC-9DC4-93E2D3C7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E140F76-45C2-43EC-9DC4-93E2D3C7D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E140F76-45C2-43EC-9DC4-93E2D3C7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E140F76-45C2-43EC-9DC4-93E2D3C7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5E20F-B7AD-4F36-80CC-1DF3244B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275E20F-B7AD-4F36-80CC-1DF3244B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275E20F-B7AD-4F36-80CC-1DF3244B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275E20F-B7AD-4F36-80CC-1DF3244B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81E350-6EE6-483B-A7C8-CEB6BAC87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981E350-6EE6-483B-A7C8-CEB6BAC87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981E350-6EE6-483B-A7C8-CEB6BAC87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981E350-6EE6-483B-A7C8-CEB6BAC87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33136508"/>
              </p:ext>
            </p:extLst>
          </p:nvPr>
        </p:nvGraphicFramePr>
        <p:xfrm>
          <a:off x="137160" y="-304800"/>
          <a:ext cx="413004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00426697"/>
              </p:ext>
            </p:extLst>
          </p:nvPr>
        </p:nvGraphicFramePr>
        <p:xfrm>
          <a:off x="4178808" y="0"/>
          <a:ext cx="42031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239000" cy="909234"/>
          </a:xfrm>
        </p:spPr>
        <p:txBody>
          <a:bodyPr>
            <a:normAutofit fontScale="90000"/>
          </a:bodyPr>
          <a:lstStyle/>
          <a:p>
            <a:r>
              <a:rPr lang="en-US" dirty="0"/>
              <a:t>“Reasonable Steps” to Protect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178498"/>
              </p:ext>
            </p:extLst>
          </p:nvPr>
        </p:nvGraphicFramePr>
        <p:xfrm>
          <a:off x="0" y="5334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5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B5D98-FE51-4E4F-AEC5-11F53A32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17B5D98-FE51-4E4F-AEC5-11F53A32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17B5D98-FE51-4E4F-AEC5-11F53A32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D17B5D98-FE51-4E4F-AEC5-11F53A32C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9C433-B28F-49EA-BCD5-2225519B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499C433-B28F-49EA-BCD5-2225519B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99C433-B28F-49EA-BCD5-2225519B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499C433-B28F-49EA-BCD5-2225519B1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2568E-5F30-4B56-92EB-A8F74547D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182568E-5F30-4B56-92EB-A8F74547D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182568E-5F30-4B56-92EB-A8F74547D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182568E-5F30-4B56-92EB-A8F74547D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FB5DB-4AAB-4F34-83D6-9FDC871AB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EFFB5DB-4AAB-4F34-83D6-9FDC871AB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EFFB5DB-4AAB-4F34-83D6-9FDC871AB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EFFB5DB-4AAB-4F34-83D6-9FDC871AB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B3E87-F7D5-4862-8AC1-D01CD2AA7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6DB3E87-F7D5-4862-8AC1-D01CD2AA7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6DB3E87-F7D5-4862-8AC1-D01CD2AA7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6DB3E87-F7D5-4862-8AC1-D01CD2AA7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4B8E6-CCF9-4307-B0E5-12D9AB15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914B8E6-CCF9-4307-B0E5-12D9AB15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914B8E6-CCF9-4307-B0E5-12D9AB15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914B8E6-CCF9-4307-B0E5-12D9AB15C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BB7B58-A889-4AAF-B6E8-13876BA5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0BB7B58-A889-4AAF-B6E8-13876BA5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0BB7B58-A889-4AAF-B6E8-13876BA5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0BB7B58-A889-4AAF-B6E8-13876BA55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B4762-1761-4C25-8BE4-960B3EB8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8FB4762-1761-4C25-8BE4-960B3EB8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8FB4762-1761-4C25-8BE4-960B3EB8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38FB4762-1761-4C25-8BE4-960B3EB8F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D803D-C7CF-41EF-A050-105B74D36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9A4D803D-C7CF-41EF-A050-105B74D36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9A4D803D-C7CF-41EF-A050-105B74D36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A4D803D-C7CF-41EF-A050-105B74D36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ECEBD-E5F1-4FCB-9897-0011572F3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2DECEBD-E5F1-4FCB-9897-0011572F3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2DECEBD-E5F1-4FCB-9897-0011572F3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2DECEBD-E5F1-4FCB-9897-0011572F3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B1341-9E30-4A8C-BEAC-EC506069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DAB1341-9E30-4A8C-BEAC-EC506069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DAB1341-9E30-4A8C-BEAC-EC506069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0DAB1341-9E30-4A8C-BEAC-EC506069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A43F1-4E08-4F9C-908C-0A221F2B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462A43F1-4E08-4F9C-908C-0A221F2B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462A43F1-4E08-4F9C-908C-0A221F2B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462A43F1-4E08-4F9C-908C-0A221F2B0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r"/>
            <a:r>
              <a:rPr lang="en-US" dirty="0" smtClean="0"/>
              <a:t>Best 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4216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248400"/>
            <a:ext cx="1143000" cy="609600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4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7239000" cy="1143000"/>
          </a:xfrm>
        </p:spPr>
        <p:txBody>
          <a:bodyPr/>
          <a:lstStyle/>
          <a:p>
            <a:r>
              <a:rPr lang="en-US" dirty="0" smtClean="0"/>
              <a:t>Non-Compete Agreements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2567"/>
              </p:ext>
            </p:extLst>
          </p:nvPr>
        </p:nvGraphicFramePr>
        <p:xfrm>
          <a:off x="228600" y="1240464"/>
          <a:ext cx="7239000" cy="546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0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1F9E4-9AF0-4D70-9F5E-E46E1D1E4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2B1F9E4-9AF0-4D70-9F5E-E46E1D1E4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332C5-5CDD-4605-9FAB-56F87E6D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58332C5-5CDD-4605-9FAB-56F87E6D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71D18-3120-47CF-B750-6F2DFEB8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6B71D18-3120-47CF-B750-6F2DFEB8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12EE4-4CF2-48EE-AFAB-820894C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D712EE4-4CF2-48EE-AFAB-820894C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32C36C-E818-4C77-994A-8B565EC3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732C36C-E818-4C77-994A-8B565EC3E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7263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5B15B-2094-4E2C-A416-6A9E3E9D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8E5B15B-2094-4E2C-A416-6A9E3E9D8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8EEFB-C67C-48BA-90DA-E3B2F4EA3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A18EEFB-C67C-48BA-90DA-E3B2F4EA3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78DBD-03FC-44C3-B5D1-E58DD3D02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FB78DBD-03FC-44C3-B5D1-E58DD3D02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8288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mdonnelly\AppData\Local\Microsoft\Windows\Temporary Internet Files\Content.IE5\LCJ0BKTO\MC900442060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47" y="0"/>
            <a:ext cx="1633756" cy="15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9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A662D-3AD4-41EC-ABD9-F912E7B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0A662D-3AD4-41EC-ABD9-F912E7B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0A662D-3AD4-41EC-ABD9-F912E7B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131D7-F146-4E72-9146-2AFA298D8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6F131D7-F146-4E72-9146-2AFA298D8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6F131D7-F146-4E72-9146-2AFA298D8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10DFC-B5F6-45FB-ACBF-5B1A7146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8510DFC-B5F6-45FB-ACBF-5B1A7146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8510DFC-B5F6-45FB-ACBF-5B1A7146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A2592-CC62-442A-A5A2-0C08ABE9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29A2592-CC62-442A-A5A2-0C08ABE9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29A2592-CC62-442A-A5A2-0C08ABE9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DA01B-24AD-4A23-B0B8-71CF5DECA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DBDA01B-24AD-4A23-B0B8-71CF5DECA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DBDA01B-24AD-4A23-B0B8-71CF5DECA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8DAE9E-A3BC-4147-96D1-DB48F45E4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18DAE9E-A3BC-4147-96D1-DB48F45E4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18DAE9E-A3BC-4147-96D1-DB48F45E4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242048" cy="1143000"/>
          </a:xfrm>
        </p:spPr>
        <p:txBody>
          <a:bodyPr/>
          <a:lstStyle/>
          <a:p>
            <a:pPr algn="ctr"/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4940117"/>
              </p:ext>
            </p:extLst>
          </p:nvPr>
        </p:nvGraphicFramePr>
        <p:xfrm>
          <a:off x="228600" y="16002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32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801CF-A4E1-4D10-83F2-33E42312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0E801CF-A4E1-4D10-83F2-33E423120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8D6E36-BEB0-4EDD-9407-0E919AF7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8D6E36-BEB0-4EDD-9407-0E919AF7A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0806C-09D6-4EF1-B08B-203074D7F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2A0806C-09D6-4EF1-B08B-203074D7F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C0559-E7AE-40E3-A6C1-C3EA1D3AA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9DC0559-E7AE-40E3-A6C1-C3EA1D3AA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E0F18-E051-46B7-943A-2F7CC3C0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2FE0F18-E051-46B7-943A-2F7CC3C0A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FAC275-5DFD-4F77-915A-A43859E1B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5FAC275-5DFD-4F77-915A-A43859E1B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8C017-D41B-4F42-B870-165647F0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338C017-D41B-4F42-B870-165647F05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76862-6A2F-44CE-BFC2-5611D8A0B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8976862-6A2F-44CE-BFC2-5611D8A0B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43233-3215-44D0-A1E8-EBDA5BC9D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0C43233-3215-44D0-A1E8-EBDA5BC9D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AB9D0-F30F-4744-A644-4602A9BC6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CCAB9D0-F30F-4744-A644-4602A9BC6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D57FA-EDFF-436E-A5EF-26C50516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67D57FA-EDFF-436E-A5EF-26C50516B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AFB90-BEF2-4562-8516-2EDF08FA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0F0AFB90-BEF2-4562-8516-2EDF08FA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89555C-20BC-4087-A795-61A10010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189555C-20BC-4087-A795-61A100100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CB33CC-80DD-47A0-9B02-80DA178FD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61CB33CC-80DD-47A0-9B02-80DA178FD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2C9C9-3404-4673-8D87-98833368E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9D82C9C9-3404-4673-8D87-98833368E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B32C1-47AB-40DD-8190-DBF70AABF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D5B32C1-47AB-40DD-8190-DBF70AABF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9752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pic>
        <p:nvPicPr>
          <p:cNvPr id="4099" name="Picture 3" descr="C:\Users\mdonnelly\AppData\Local\Microsoft\Windows\Temporary Internet Files\Content.IE5\LCJ0BKTO\MC900355595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610923" cy="17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3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C83EA9-97E7-4EBE-BCB8-98CF21CB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AC83EA9-97E7-4EBE-BCB8-98CF21CBA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AC83EA9-97E7-4EBE-BCB8-98CF21CB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AC83EA9-97E7-4EBE-BCB8-98CF21CB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3183D-998A-442F-8987-9397D1B7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BEA3183D-998A-442F-8987-9397D1B75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34890-3A28-48A7-99D0-3B2947A21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1B34890-3A28-48A7-99D0-3B2947A21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3B64D-B6C8-4829-9CFE-8BC1CA7B4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B03B64D-B6C8-4829-9CFE-8BC1CA7B4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03B64D-B6C8-4829-9CFE-8BC1CA7B4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03B64D-B6C8-4829-9CFE-8BC1CA7B4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421AE-A08A-4FC9-BDD8-6B4C17E4F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7F1421AE-A08A-4FC9-BDD8-6B4C17E4F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BF0C3-9693-4A1A-B392-AC6935788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FABF0C3-9693-4A1A-B392-AC6935788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C12C6A-AA02-40E0-B089-581AEE712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EC12C6A-AA02-40E0-B089-581AEE712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492A6-A9E2-46B5-A8DD-487BE61DB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5B492A6-A9E2-46B5-A8DD-487BE61DB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2648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if Court Determines Non-Compete Provision is Overboard?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62517"/>
              </p:ext>
            </p:extLst>
          </p:nvPr>
        </p:nvGraphicFramePr>
        <p:xfrm>
          <a:off x="381000" y="533400"/>
          <a:ext cx="7086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mdonnelly\AppData\Local\Microsoft\Windows\Temporary Internet Files\Content.IE5\BJVQDZKI\MC900384132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413803" cy="35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donnelly\AppData\Local\Microsoft\Windows\Temporary Internet Files\Content.IE5\BJVQDZKI\MC900384132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43200"/>
            <a:ext cx="2413803" cy="35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0" y="2841356"/>
            <a:ext cx="914400" cy="89244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i.e. VA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2628" y="2819400"/>
            <a:ext cx="914400" cy="89244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i.e. RI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43400" y="2819400"/>
            <a:ext cx="914400" cy="8924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i.e.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29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CE1A7A-C7FC-41E8-B954-06B34F97E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2CE1A7A-C7FC-41E8-B954-06B34F97E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2CE1A7A-C7FC-41E8-B954-06B34F97E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A4C5B5-5FAB-4785-AF8F-B4371518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0A4C5B5-5FAB-4785-AF8F-B4371518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0A4C5B5-5FAB-4785-AF8F-B4371518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CB1E0-C9E5-4FEC-8DC4-E49ACAE31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64CB1E0-C9E5-4FEC-8DC4-E49ACAE31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64CB1E0-C9E5-4FEC-8DC4-E49ACAE31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FB064-2AE2-4787-BB53-9A89526E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6FFB064-2AE2-4787-BB53-9A89526E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6FFB064-2AE2-4787-BB53-9A89526E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C40F5-B32A-43E8-A55D-69DA3286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B1C40F5-B32A-43E8-A55D-69DA3286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B1C40F5-B32A-43E8-A55D-69DA3286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4C804-A66C-4FE6-A226-9F3CFE48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B64C804-A66C-4FE6-A226-9F3CFE48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B64C804-A66C-4FE6-A226-9F3CFE48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61826-FE6A-4EDD-96BB-B9837E8A9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C061826-FE6A-4EDD-96BB-B9837E8A9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1C061826-FE6A-4EDD-96BB-B9837E8A9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85281-DB16-4317-A1A0-FEC39941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5A85281-DB16-4317-A1A0-FEC39941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5A85281-DB16-4317-A1A0-FEC39941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8FD63F-4E10-4E3B-8716-AD96C4A2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A8FD63F-4E10-4E3B-8716-AD96C4A2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A8FD63F-4E10-4E3B-8716-AD96C4A2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E78A9-A50C-4BAE-B718-1978B6E30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51E78A9-A50C-4BAE-B718-1978B6E30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51E78A9-A50C-4BAE-B718-1978B6E30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DE845-A950-42A1-A550-19F16A48D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FD2DE845-A950-42A1-A550-19F16A48D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FD2DE845-A950-42A1-A550-19F16A48D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B0F0-74EF-46CD-82B3-A800B7BB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93C5B0F0-74EF-46CD-82B3-A800B7BB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93C5B0F0-74EF-46CD-82B3-A800B7BB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5A17A-7867-408A-9E56-052BAD43B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615A17A-7867-408A-9E56-052BAD43B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615A17A-7867-408A-9E56-052BAD43B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5269A-6E44-4C2A-92D7-EA5F5591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D205269A-6E44-4C2A-92D7-EA5F5591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D205269A-6E44-4C2A-92D7-EA5F5591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17228A-8BBD-4138-BA8E-5236D2FE9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C17228A-8BBD-4138-BA8E-5236D2FE9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9C17228A-8BBD-4138-BA8E-5236D2FE9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3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520440" cy="4572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57200"/>
            <a:ext cx="3520440" cy="4572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63575079"/>
              </p:ext>
            </p:extLst>
          </p:nvPr>
        </p:nvGraphicFramePr>
        <p:xfrm>
          <a:off x="457200" y="1066800"/>
          <a:ext cx="35204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187438"/>
              </p:ext>
            </p:extLst>
          </p:nvPr>
        </p:nvGraphicFramePr>
        <p:xfrm>
          <a:off x="4178808" y="1066800"/>
          <a:ext cx="35204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75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Graphic spid="8" grpId="0">
        <p:bldAsOne/>
      </p:bldGraphic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pic>
        <p:nvPicPr>
          <p:cNvPr id="1029" name="Picture 5" descr="C:\Users\mdonnelly\AppData\Local\Microsoft\Windows\Temporary Internet Files\Content.IE5\LCJ0BKTO\MC90007871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2238169" cy="5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donnelly\AppData\Local\Microsoft\Windows\Temporary Internet Files\Content.IE5\LCJ0BKTO\MC90007871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2238169" cy="5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donnelly\AppData\Local\Microsoft\Windows\Temporary Internet Files\Content.IE5\LCJ0BKTO\MC90007871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2238169" cy="5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3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242048" cy="11430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Duffy &amp; Sweeney©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2509650"/>
              </p:ext>
            </p:extLst>
          </p:nvPr>
        </p:nvGraphicFramePr>
        <p:xfrm>
          <a:off x="228600" y="1397000"/>
          <a:ext cx="7772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 txBox="1">
            <a:spLocks/>
          </p:cNvSpPr>
          <p:nvPr/>
        </p:nvSpPr>
        <p:spPr>
          <a:xfrm>
            <a:off x="7467600" y="6557946"/>
            <a:ext cx="1676400" cy="223854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accent1"/>
                </a:solidFill>
              </a:rPr>
              <a:t>2014</a:t>
            </a:r>
          </a:p>
          <a:p>
            <a:r>
              <a:rPr lang="en-US" sz="900" smtClean="0">
                <a:solidFill>
                  <a:schemeClr val="accent1"/>
                </a:solidFill>
              </a:rPr>
              <a:t>Duffy &amp; Sweeney 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0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6E4351-2303-4AF8-A71D-89F9F95C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D6E4351-2303-4AF8-A71D-89F9F95C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D6E4351-2303-4AF8-A71D-89F9F95C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EFBBE-8CCB-4A5F-934D-716538A1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1EEFBBE-8CCB-4A5F-934D-716538A1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1EEFBBE-8CCB-4A5F-934D-716538A1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62E395-DF79-427C-A8BA-33D16C7FE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762E395-DF79-427C-A8BA-33D16C7FE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762E395-DF79-427C-A8BA-33D16C7FE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Own Your IP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3200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2100055"/>
              </p:ext>
            </p:extLst>
          </p:nvPr>
        </p:nvGraphicFramePr>
        <p:xfrm>
          <a:off x="914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vs. -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41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onnelly\AppData\Local\Microsoft\Windows\Temporary Internet Files\Content.IE5\ZDPXX9B0\MC900439359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Hypothetical Company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2819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1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22DD7-16A1-4877-AE30-4B0B958EE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12E22DD7-16A1-4877-AE30-4B0B958EE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8CC9E-F918-452F-8FC0-6B0E896FE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>
                                            <p:graphicEl>
                                              <a:dgm id="{E498CC9E-F918-452F-8FC0-6B0E896FE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26129-F11E-4A1E-A243-59372DA35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dgm id="{59126129-F11E-4A1E-A243-59372DA35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87D758-7A61-4B17-AC78-59AA6AD1C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4">
                                            <p:graphicEl>
                                              <a:dgm id="{1487D758-7A61-4B17-AC78-59AA6AD1C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A89D3-EC1A-45D4-9F0D-8D4DC75F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669A89D3-EC1A-45D4-9F0D-8D4DC75FD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EC46E-C39B-40C5-94D2-E00232CBF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4">
                                            <p:graphicEl>
                                              <a:dgm id="{6F2EC46E-C39B-40C5-94D2-E00232CBF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C6E8B-5E3C-4068-AD60-6E0DA27D4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C30C6E8B-5E3C-4068-AD60-6E0DA27D4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DDE2E2-C189-40C9-9821-6DD6365BC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4">
                                            <p:graphicEl>
                                              <a:dgm id="{6BDDE2E2-C189-40C9-9821-6DD6365BC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EC8F1-F3D7-4DE9-893B-A063F98A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4">
                                            <p:graphicEl>
                                              <a:dgm id="{A4CEC8F1-F3D7-4DE9-893B-A063F98A1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09B2C-9F2D-412D-BCAC-F5590129A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4">
                                            <p:graphicEl>
                                              <a:dgm id="{12D09B2C-9F2D-412D-BCAC-F5590129A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B0B292-9F8F-41C3-B4D5-C5139FC30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4">
                                            <p:graphicEl>
                                              <a:dgm id="{F9B0B292-9F8F-41C3-B4D5-C5139FC30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A3129D-D8EF-4E39-A440-7D42004E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4">
                                            <p:graphicEl>
                                              <a:dgm id="{74A3129D-D8EF-4E39-A440-7D42004E5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1312C-1CE2-4444-8154-5962E8932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4">
                                            <p:graphicEl>
                                              <a:dgm id="{F771312C-1CE2-4444-8154-5962E8932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7136B-88E8-4A7C-89B7-9D7835EC4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4">
                                            <p:graphicEl>
                                              <a:dgm id="{2E47136B-88E8-4A7C-89B7-9D7835EC4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241B07-DB7B-4BF7-B2E1-C1926079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4">
                                            <p:graphicEl>
                                              <a:dgm id="{48241B07-DB7B-4BF7-B2E1-C1926079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49328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mdonnelly\AppData\Local\Microsoft\Windows\Temporary Internet Files\Content.IE5\SGT02GEV\MC900282170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06351"/>
            <a:ext cx="1676400" cy="1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5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0CFB84-BCDA-4769-B9B1-C66FBDEBD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60CFB84-BCDA-4769-B9B1-C66FBDEBD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2016E-65D8-4E17-9B14-B72E15F22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F82016E-65D8-4E17-9B14-B72E15F22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731A1-A713-4C15-A297-E6FFBA073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F6731A1-A713-4C15-A297-E6FFBA073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3D7F47-5604-46CE-84D2-C689D10D2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03D7F47-5604-46CE-84D2-C689D10D2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773170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6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1F9B7-3062-4A2D-8A63-36388B997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D61F9B7-3062-4A2D-8A63-36388B997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D61F9B7-3062-4A2D-8A63-36388B997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7E2A7-075F-4A8E-8170-997B111BB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9B7E2A7-075F-4A8E-8170-997B111BB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9B7E2A7-075F-4A8E-8170-997B111BB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47F30-8B08-4FB4-9C58-1EF939BE4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2447F30-8B08-4FB4-9C58-1EF939BE4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2447F30-8B08-4FB4-9C58-1EF939BE4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4D9F8A-3890-4204-8E49-EEF63FBB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24D9F8A-3890-4204-8E49-EEF63FBB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24D9F8A-3890-4204-8E49-EEF63FBB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990600"/>
            <a:ext cx="5029200" cy="5029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1588"/>
            <a:ext cx="4215755" cy="5909212"/>
          </a:xfr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8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307943"/>
              </p:ext>
            </p:extLst>
          </p:nvPr>
        </p:nvGraphicFramePr>
        <p:xfrm>
          <a:off x="152400" y="762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557946"/>
            <a:ext cx="1676400" cy="223854"/>
          </a:xfrm>
        </p:spPr>
        <p:txBody>
          <a:bodyPr/>
          <a:lstStyle/>
          <a:p>
            <a:r>
              <a:rPr lang="en-US" sz="900" smtClean="0">
                <a:solidFill>
                  <a:schemeClr val="accent1"/>
                </a:solidFill>
              </a:rPr>
              <a:t>2014 Duffy &amp; Sweeney©</a:t>
            </a:r>
            <a:endParaRPr lang="en-US" sz="90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mdonnelly\AppData\Local\Microsoft\Windows\Temporary Internet Files\Content.IE5\BJVQDZKI\MC900196322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182331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112027-B645-4B10-B8B8-1FFE2570F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0112027-B645-4B10-B8B8-1FFE2570F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EC007D-471E-4C39-8F8C-EEB0486E9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5EC007D-471E-4C39-8F8C-EEB0486E9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393E4-52F1-4FF9-A98C-B70E531A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6C393E4-52F1-4FF9-A98C-B70E531A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0DFCF-B6E1-4099-B149-271CD5BAB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780DFCF-B6E1-4099-B149-271CD5BAB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24927-C026-47FA-AFE5-9C5A13F69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4124927-C026-47FA-AFE5-9C5A13F69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AEA916-8354-4B7B-9CD2-A5BF5B0B1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2AEA916-8354-4B7B-9CD2-A5BF5B0B1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42EBBA-5F74-40EB-87AC-682A2C56B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C42EBBA-5F74-40EB-87AC-682A2C56B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126&quot;&gt;&lt;object type=&quot;3&quot; unique_id=&quot;10127&quot;&gt;&lt;property id=&quot;20148&quot; value=&quot;5&quot;/&gt;&lt;property id=&quot;20300&quot; value=&quot;Slide 1&quot;/&gt;&lt;property id=&quot;20307&quot; value=&quot;256&quot;/&gt;&lt;/object&gt;&lt;object type=&quot;3&quot; unique_id=&quot;10128&quot;&gt;&lt;property id=&quot;20148&quot; value=&quot;5&quot;/&gt;&lt;property id=&quot;20300&quot; value=&quot;Slide 2 - &amp;quot;Intellectual Property&amp;quot;&quot;/&gt;&lt;property id=&quot;20307&quot; value=&quot;257&quot;/&gt;&lt;/object&gt;&lt;object type=&quot;3&quot; unique_id=&quot;10129&quot;&gt;&lt;property id=&quot;20148&quot; value=&quot;5&quot;/&gt;&lt;property id=&quot;20300&quot; value=&quot;Slide 3 - &amp;quot;Summary&amp;quot;&quot;/&gt;&lt;property id=&quot;20307&quot; value=&quot;258&quot;/&gt;&lt;/object&gt;&lt;object type=&quot;3&quot; unique_id=&quot;10130&quot;&gt;&lt;property id=&quot;20148&quot; value=&quot;5&quot;/&gt;&lt;property id=&quot;20300&quot; value=&quot;Slide 4 - &amp;quot;Make Sure You Own Your IP&amp;quot;&quot;/&gt;&lt;property id=&quot;20307&quot; value=&quot;259&quot;/&gt;&lt;/object&gt;&lt;object type=&quot;3&quot; unique_id=&quot;10131&quot;&gt;&lt;property id=&quot;20148&quot; value=&quot;5&quot;/&gt;&lt;property id=&quot;20300&quot; value=&quot;Slide 5 - &amp;quot;Our Hypothetical Company&amp;quot;&quot;/&gt;&lt;property id=&quot;20307&quot; value=&quot;260&quot;/&gt;&lt;/object&gt;&lt;object type=&quot;3&quot; unique_id=&quot;10132&quot;&gt;&lt;property id=&quot;20148&quot; value=&quot;5&quot;/&gt;&lt;property id=&quot;20300&quot; value=&quot;Slide 6 - &amp;quot;Copyright&amp;quot;&quot;/&gt;&lt;property id=&quot;20307&quot; value=&quot;261&quot;/&gt;&lt;/object&gt;&lt;object type=&quot;3&quot; unique_id=&quot;10133&quot;&gt;&lt;property id=&quot;20148&quot; value=&quot;5&quot;/&gt;&lt;property id=&quot;20300&quot; value=&quot;Slide 7 - &amp;quot;Employee Works&amp;quot;&quot;/&gt;&lt;property id=&quot;20307&quot; value=&quot;262&quot;/&gt;&lt;/object&gt;&lt;object type=&quot;3&quot; unique_id=&quot;10134&quot;&gt;&lt;property id=&quot;20148&quot; value=&quot;5&quot;/&gt;&lt;property id=&quot;20300&quot; value=&quot;Slide 8&quot;/&gt;&lt;property id=&quot;20307&quot; value=&quot;263&quot;/&gt;&lt;/object&gt;&lt;object type=&quot;3&quot; unique_id=&quot;10135&quot;&gt;&lt;property id=&quot;20148&quot; value=&quot;5&quot;/&gt;&lt;property id=&quot;20300&quot; value=&quot;Slide 9 - &amp;quot;Best Practice&amp;quot;&quot;/&gt;&lt;property id=&quot;20307&quot; value=&quot;264&quot;/&gt;&lt;/object&gt;&lt;object type=&quot;3&quot; unique_id=&quot;10136&quot;&gt;&lt;property id=&quot;20148&quot; value=&quot;5&quot;/&gt;&lt;property id=&quot;20300&quot; value=&quot;Slide 10 - &amp;quot;Commissioned Works&amp;quot;&quot;/&gt;&lt;property id=&quot;20307&quot; value=&quot;265&quot;/&gt;&lt;/object&gt;&lt;object type=&quot;3&quot; unique_id=&quot;10137&quot;&gt;&lt;property id=&quot;20148&quot; value=&quot;5&quot;/&gt;&lt;property id=&quot;20300&quot; value=&quot;Slide 11&quot;/&gt;&lt;property id=&quot;20307&quot; value=&quot;266&quot;/&gt;&lt;/object&gt;&lt;object type=&quot;3&quot; unique_id=&quot;10138&quot;&gt;&lt;property id=&quot;20148&quot; value=&quot;5&quot;/&gt;&lt;property id=&quot;20300&quot; value=&quot;Slide 12 - &amp;quot;Effect of Valid Work for Hire&amp;quot;&quot;/&gt;&lt;property id=&quot;20307&quot; value=&quot;267&quot;/&gt;&lt;/object&gt;&lt;object type=&quot;3&quot; unique_id=&quot;10139&quot;&gt;&lt;property id=&quot;20148&quot; value=&quot;5&quot;/&gt;&lt;property id=&quot;20300&quot; value=&quot;Slide 13 - &amp;quot;Acquiring Patent Rights to Employee Work&amp;quot;&quot;/&gt;&lt;property id=&quot;20307&quot; value=&quot;268&quot;/&gt;&lt;/object&gt;&lt;object type=&quot;3&quot; unique_id=&quot;10140&quot;&gt;&lt;property id=&quot;20148&quot; value=&quot;5&quot;/&gt;&lt;property id=&quot;20300&quot; value=&quot;Slide 14&quot;/&gt;&lt;property id=&quot;20307&quot; value=&quot;269&quot;/&gt;&lt;/object&gt;&lt;object type=&quot;3&quot; unique_id=&quot;10141&quot;&gt;&lt;property id=&quot;20148&quot; value=&quot;5&quot;/&gt;&lt;property id=&quot;20300&quot; value=&quot;Slide 15 - &amp;quot;“Reasonable Steps” to Protect&amp;quot;&quot;/&gt;&lt;property id=&quot;20307&quot; value=&quot;270&quot;/&gt;&lt;/object&gt;&lt;object type=&quot;3&quot; unique_id=&quot;10142&quot;&gt;&lt;property id=&quot;20148&quot; value=&quot;5&quot;/&gt;&lt;property id=&quot;20300&quot; value=&quot;Slide 16 - &amp;quot;Best Practice&amp;quot;&quot;/&gt;&lt;property id=&quot;20307&quot; value=&quot;271&quot;/&gt;&lt;/object&gt;&lt;object type=&quot;3&quot; unique_id=&quot;10143&quot;&gt;&lt;property id=&quot;20148&quot; value=&quot;5&quot;/&gt;&lt;property id=&quot;20300&quot; value=&quot;Slide 17 - &amp;quot;Non-Compete Agreements&amp;quot;&quot;/&gt;&lt;property id=&quot;20307&quot; value=&quot;272&quot;/&gt;&lt;/object&gt;&lt;object type=&quot;3&quot; unique_id=&quot;10144&quot;&gt;&lt;property id=&quot;20148&quot; value=&quot;5&quot;/&gt;&lt;property id=&quot;20300&quot; value=&quot;Slide 18 - &amp;quot;Components&amp;quot;&quot;/&gt;&lt;property id=&quot;20307&quot; value=&quot;273&quot;/&gt;&lt;/object&gt;&lt;object type=&quot;3&quot; unique_id=&quot;10145&quot;&gt;&lt;property id=&quot;20148&quot; value=&quot;5&quot;/&gt;&lt;property id=&quot;20300&quot; value=&quot;Slide 19 - &amp;quot;Timing Considerations&amp;quot;&quot;/&gt;&lt;property id=&quot;20307&quot; value=&quot;274&quot;/&gt;&lt;/object&gt;&lt;object type=&quot;3&quot; unique_id=&quot;10146&quot;&gt;&lt;property id=&quot;20148&quot; value=&quot;5&quot;/&gt;&lt;property id=&quot;20300&quot; value=&quot;Slide 20 - &amp;quot;Enforcement&amp;quot;&quot;/&gt;&lt;property id=&quot;20307&quot; value=&quot;275&quot;/&gt;&lt;/object&gt;&lt;object type=&quot;3&quot; unique_id=&quot;10147&quot;&gt;&lt;property id=&quot;20148&quot; value=&quot;5&quot;/&gt;&lt;property id=&quot;20300&quot; value=&quot;Slide 21 - &amp;quot;What if Court Determines Non-Compete Provision is Overboard?&amp;quot;&quot;/&gt;&lt;property id=&quot;20307&quot; value=&quot;276&quot;/&gt;&lt;/object&gt;&lt;object type=&quot;3&quot; unique_id=&quot;10148&quot;&gt;&lt;property id=&quot;20148&quot; value=&quot;5&quot;/&gt;&lt;property id=&quot;20300&quot; value=&quot;Slide 22&quot;/&gt;&lt;property id=&quot;20307&quot; value=&quot;277&quot;/&gt;&lt;/object&gt;&lt;object type=&quot;3&quot; unique_id=&quot;10149&quot;&gt;&lt;property id=&quot;20148&quot; value=&quot;5&quot;/&gt;&lt;property id=&quot;20300&quot; value=&quot;Slide 23 - &amp;quot;Questions?&amp;quot;&quot;/&gt;&lt;property id=&quot;20307&quot; value=&quot;278&quot;/&gt;&lt;/object&gt;&lt;/object&gt;&lt;object type=&quot;8&quot; unique_id=&quot;10174&quot;&gt;&lt;/object&gt;&lt;/object&gt;&lt;/database&gt;"/>
  <p:tag name="MMPROD_NEXTUNIQUEID" val="1001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781</Words>
  <Application>Microsoft Office PowerPoint</Application>
  <PresentationFormat>On-screen Show (4:3)</PresentationFormat>
  <Paragraphs>190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Opulent</vt:lpstr>
      <vt:lpstr>1_Opulent</vt:lpstr>
      <vt:lpstr>2_Opulent</vt:lpstr>
      <vt:lpstr>3_Opulent</vt:lpstr>
      <vt:lpstr>4_Opulent</vt:lpstr>
      <vt:lpstr>5_Opulent</vt:lpstr>
      <vt:lpstr>6_Opulent</vt:lpstr>
      <vt:lpstr>7_Opulent</vt:lpstr>
      <vt:lpstr>8_Opulent</vt:lpstr>
      <vt:lpstr>9_Opulent</vt:lpstr>
      <vt:lpstr>10_Opulent</vt:lpstr>
      <vt:lpstr>11_Opulent</vt:lpstr>
      <vt:lpstr>12_Opulent</vt:lpstr>
      <vt:lpstr>13_Opulent</vt:lpstr>
      <vt:lpstr>14_Opulent</vt:lpstr>
      <vt:lpstr>15_Opulent</vt:lpstr>
      <vt:lpstr>16_Opulent</vt:lpstr>
      <vt:lpstr>17_Opulent</vt:lpstr>
      <vt:lpstr>18_Opulent</vt:lpstr>
      <vt:lpstr>19_Opulent</vt:lpstr>
      <vt:lpstr>20_Opulent</vt:lpstr>
      <vt:lpstr>21_Opulent</vt:lpstr>
      <vt:lpstr>22_Opulent</vt:lpstr>
      <vt:lpstr>PowerPoint Presentation</vt:lpstr>
      <vt:lpstr>Intellectual Property</vt:lpstr>
      <vt:lpstr>Summary</vt:lpstr>
      <vt:lpstr>Make Sure You Own Your IP</vt:lpstr>
      <vt:lpstr>Our Hypothetical Company</vt:lpstr>
      <vt:lpstr>Copyright</vt:lpstr>
      <vt:lpstr>Employee Works</vt:lpstr>
      <vt:lpstr>PowerPoint Presentation</vt:lpstr>
      <vt:lpstr>Best Practice</vt:lpstr>
      <vt:lpstr>Commissioned Works</vt:lpstr>
      <vt:lpstr>PowerPoint Presentation</vt:lpstr>
      <vt:lpstr>Effect of Valid Work for Hire</vt:lpstr>
      <vt:lpstr>Acquiring Patent Rights to Employee Work</vt:lpstr>
      <vt:lpstr>PowerPoint Presentation</vt:lpstr>
      <vt:lpstr>“Reasonable Steps” to Protect</vt:lpstr>
      <vt:lpstr>Best Practice</vt:lpstr>
      <vt:lpstr>Non-Compete Agreements</vt:lpstr>
      <vt:lpstr>Components</vt:lpstr>
      <vt:lpstr>Timing Considerations</vt:lpstr>
      <vt:lpstr>Enforcement</vt:lpstr>
      <vt:lpstr>What if Court Determines Non-Compete Provision is Overboard?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Rose Donnelly</dc:creator>
  <cp:lastModifiedBy>Elvira Hanson</cp:lastModifiedBy>
  <cp:revision>114</cp:revision>
  <cp:lastPrinted>2014-03-03T21:41:59Z</cp:lastPrinted>
  <dcterms:created xsi:type="dcterms:W3CDTF">2014-02-03T15:43:28Z</dcterms:created>
  <dcterms:modified xsi:type="dcterms:W3CDTF">2014-03-03T21:42:01Z</dcterms:modified>
</cp:coreProperties>
</file>